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6.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713" r:id="rId3"/>
    <p:sldMasterId id="2147483735" r:id="rId4"/>
    <p:sldMasterId id="2147483755" r:id="rId5"/>
    <p:sldMasterId id="2147483774" r:id="rId6"/>
    <p:sldMasterId id="2147483790" r:id="rId7"/>
  </p:sldMasterIdLst>
  <p:notesMasterIdLst>
    <p:notesMasterId r:id="rId63"/>
  </p:notesMasterIdLst>
  <p:handoutMasterIdLst>
    <p:handoutMasterId r:id="rId64"/>
  </p:handoutMasterIdLst>
  <p:sldIdLst>
    <p:sldId id="307" r:id="rId8"/>
    <p:sldId id="687" r:id="rId9"/>
    <p:sldId id="699" r:id="rId10"/>
    <p:sldId id="688" r:id="rId11"/>
    <p:sldId id="756" r:id="rId12"/>
    <p:sldId id="701" r:id="rId13"/>
    <p:sldId id="689" r:id="rId14"/>
    <p:sldId id="758" r:id="rId15"/>
    <p:sldId id="691" r:id="rId16"/>
    <p:sldId id="760" r:id="rId17"/>
    <p:sldId id="761" r:id="rId18"/>
    <p:sldId id="768" r:id="rId19"/>
    <p:sldId id="762" r:id="rId20"/>
    <p:sldId id="764" r:id="rId21"/>
    <p:sldId id="763" r:id="rId22"/>
    <p:sldId id="765" r:id="rId23"/>
    <p:sldId id="767" r:id="rId24"/>
    <p:sldId id="692" r:id="rId25"/>
    <p:sldId id="766" r:id="rId26"/>
    <p:sldId id="693" r:id="rId27"/>
    <p:sldId id="694" r:id="rId28"/>
    <p:sldId id="696" r:id="rId29"/>
    <p:sldId id="697" r:id="rId30"/>
    <p:sldId id="695" r:id="rId31"/>
    <p:sldId id="703" r:id="rId32"/>
    <p:sldId id="704" r:id="rId33"/>
    <p:sldId id="705" r:id="rId34"/>
    <p:sldId id="706" r:id="rId35"/>
    <p:sldId id="707" r:id="rId36"/>
    <p:sldId id="708" r:id="rId37"/>
    <p:sldId id="709" r:id="rId38"/>
    <p:sldId id="710" r:id="rId39"/>
    <p:sldId id="712" r:id="rId40"/>
    <p:sldId id="713" r:id="rId41"/>
    <p:sldId id="714" r:id="rId42"/>
    <p:sldId id="715" r:id="rId43"/>
    <p:sldId id="716" r:id="rId44"/>
    <p:sldId id="721" r:id="rId45"/>
    <p:sldId id="722" r:id="rId46"/>
    <p:sldId id="723" r:id="rId47"/>
    <p:sldId id="724" r:id="rId48"/>
    <p:sldId id="725" r:id="rId49"/>
    <p:sldId id="726" r:id="rId50"/>
    <p:sldId id="727" r:id="rId51"/>
    <p:sldId id="728" r:id="rId52"/>
    <p:sldId id="729" r:id="rId53"/>
    <p:sldId id="732" r:id="rId54"/>
    <p:sldId id="733" r:id="rId55"/>
    <p:sldId id="734" r:id="rId56"/>
    <p:sldId id="735" r:id="rId57"/>
    <p:sldId id="740" r:id="rId58"/>
    <p:sldId id="741" r:id="rId59"/>
    <p:sldId id="742" r:id="rId60"/>
    <p:sldId id="737" r:id="rId61"/>
    <p:sldId id="358" r:id="rId62"/>
  </p:sldIdLst>
  <p:sldSz cx="12192000" cy="6858000"/>
  <p:notesSz cx="6797675" cy="9926638"/>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82" d="100"/>
          <a:sy n="82" d="100"/>
        </p:scale>
        <p:origin x="672" y="62"/>
      </p:cViewPr>
      <p:guideLst/>
    </p:cSldViewPr>
  </p:slideViewPr>
  <p:notesTextViewPr>
    <p:cViewPr>
      <p:scale>
        <a:sx n="1" d="1"/>
        <a:sy n="1" d="1"/>
      </p:scale>
      <p:origin x="0" y="0"/>
    </p:cViewPr>
  </p:notesTextViewPr>
  <p:notesViewPr>
    <p:cSldViewPr snapToGrid="0">
      <p:cViewPr varScale="1">
        <p:scale>
          <a:sx n="84" d="100"/>
          <a:sy n="84" d="100"/>
        </p:scale>
        <p:origin x="2688"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B819777D-4AA2-4A7B-A5FF-7EFC3FC205F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pl-PL"/>
          </a:p>
        </p:txBody>
      </p:sp>
      <p:sp>
        <p:nvSpPr>
          <p:cNvPr id="3" name="Symbol zastępczy daty 2">
            <a:extLst>
              <a:ext uri="{FF2B5EF4-FFF2-40B4-BE49-F238E27FC236}">
                <a16:creationId xmlns:a16="http://schemas.microsoft.com/office/drawing/2014/main" id="{DF751DBD-48FA-4DEF-9968-2329AF11FB24}"/>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A1678FBE-A7DB-45AA-AE2A-7F982B47866E}" type="datetimeFigureOut">
              <a:rPr lang="pl-PL" smtClean="0"/>
              <a:t>31.05.2021</a:t>
            </a:fld>
            <a:endParaRPr lang="pl-PL"/>
          </a:p>
        </p:txBody>
      </p:sp>
      <p:sp>
        <p:nvSpPr>
          <p:cNvPr id="4" name="Symbol zastępczy stopki 3">
            <a:extLst>
              <a:ext uri="{FF2B5EF4-FFF2-40B4-BE49-F238E27FC236}">
                <a16:creationId xmlns:a16="http://schemas.microsoft.com/office/drawing/2014/main" id="{1DE2E294-2642-4C8F-850F-E6519A279F42}"/>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a:extLst>
              <a:ext uri="{FF2B5EF4-FFF2-40B4-BE49-F238E27FC236}">
                <a16:creationId xmlns:a16="http://schemas.microsoft.com/office/drawing/2014/main" id="{986FEB7D-0D37-4C7B-9480-7EC253B95CA8}"/>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4809FB9C-2220-4F5B-9D07-85B19C5FD0CD}" type="slidenum">
              <a:rPr lang="pl-PL" smtClean="0"/>
              <a:t>‹#›</a:t>
            </a:fld>
            <a:endParaRPr lang="pl-PL"/>
          </a:p>
        </p:txBody>
      </p:sp>
    </p:spTree>
    <p:extLst>
      <p:ext uri="{BB962C8B-B14F-4D97-AF65-F5344CB8AC3E}">
        <p14:creationId xmlns:p14="http://schemas.microsoft.com/office/powerpoint/2010/main" val="358341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EF5DF3D7-C6F4-4F25-90C8-DA7585670DEF}" type="datetimeFigureOut">
              <a:rPr lang="pl-PL" smtClean="0"/>
              <a:t>31.05.2021</a:t>
            </a:fld>
            <a:endParaRPr lang="pl-PL"/>
          </a:p>
        </p:txBody>
      </p:sp>
      <p:sp>
        <p:nvSpPr>
          <p:cNvPr id="4" name="Symbol zastępczy obrazu slajdu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8B74B56A-1909-4326-80C1-9DF05252C352}" type="slidenum">
              <a:rPr lang="pl-PL" smtClean="0"/>
              <a:t>‹#›</a:t>
            </a:fld>
            <a:endParaRPr lang="pl-PL"/>
          </a:p>
        </p:txBody>
      </p:sp>
    </p:spTree>
    <p:extLst>
      <p:ext uri="{BB962C8B-B14F-4D97-AF65-F5344CB8AC3E}">
        <p14:creationId xmlns:p14="http://schemas.microsoft.com/office/powerpoint/2010/main" val="2390161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8B74B56A-1909-4326-80C1-9DF05252C352}" type="slidenum">
              <a:rPr lang="pl-PL" smtClean="0"/>
              <a:t>2</a:t>
            </a:fld>
            <a:endParaRPr lang="pl-PL"/>
          </a:p>
        </p:txBody>
      </p:sp>
    </p:spTree>
    <p:extLst>
      <p:ext uri="{BB962C8B-B14F-4D97-AF65-F5344CB8AC3E}">
        <p14:creationId xmlns:p14="http://schemas.microsoft.com/office/powerpoint/2010/main" val="23706053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p:cNvSpPr/>
          <p:nvPr userDrawn="1"/>
        </p:nvSpPr>
        <p:spPr>
          <a:xfrm>
            <a:off x="1" y="0"/>
            <a:ext cx="2159561" cy="6858000"/>
          </a:xfrm>
          <a:prstGeom prst="rect">
            <a:avLst/>
          </a:prstGeom>
          <a:gradFill>
            <a:gsLst>
              <a:gs pos="42000">
                <a:srgbClr val="F6F6F6">
                  <a:lumMod val="97000"/>
                </a:srgbClr>
              </a:gs>
              <a:gs pos="0">
                <a:schemeClr val="bg1">
                  <a:lumMod val="92000"/>
                </a:schemeClr>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cxnSp>
        <p:nvCxnSpPr>
          <p:cNvPr id="9" name="Straight Arrow Connector 8"/>
          <p:cNvCxnSpPr>
            <a:cxnSpLocks/>
          </p:cNvCxnSpPr>
          <p:nvPr userDrawn="1"/>
        </p:nvCxnSpPr>
        <p:spPr>
          <a:xfrm>
            <a:off x="1974079" y="6421464"/>
            <a:ext cx="10217920" cy="0"/>
          </a:xfrm>
          <a:prstGeom prst="straightConnector1">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userDrawn="1"/>
        </p:nvCxnSpPr>
        <p:spPr>
          <a:xfrm>
            <a:off x="1" y="380289"/>
            <a:ext cx="12191999" cy="0"/>
          </a:xfrm>
          <a:prstGeom prst="straightConnector1">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pic>
        <p:nvPicPr>
          <p:cNvPr id="5" name="Obraz 4">
            <a:extLst>
              <a:ext uri="{FF2B5EF4-FFF2-40B4-BE49-F238E27FC236}">
                <a16:creationId xmlns:a16="http://schemas.microsoft.com/office/drawing/2014/main" id="{277CB51F-16F0-4D1E-91A2-773E343B45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5562" y="5937634"/>
            <a:ext cx="1682956" cy="920366"/>
          </a:xfrm>
          <a:prstGeom prst="rect">
            <a:avLst/>
          </a:prstGeom>
        </p:spPr>
      </p:pic>
      <p:cxnSp>
        <p:nvCxnSpPr>
          <p:cNvPr id="14" name="Straight Arrow Connector 8">
            <a:extLst>
              <a:ext uri="{FF2B5EF4-FFF2-40B4-BE49-F238E27FC236}">
                <a16:creationId xmlns:a16="http://schemas.microsoft.com/office/drawing/2014/main" id="{5575828B-EDC7-495B-902D-30E1224E0008}"/>
              </a:ext>
            </a:extLst>
          </p:cNvPr>
          <p:cNvCxnSpPr>
            <a:cxnSpLocks/>
          </p:cNvCxnSpPr>
          <p:nvPr userDrawn="1"/>
        </p:nvCxnSpPr>
        <p:spPr>
          <a:xfrm>
            <a:off x="11565652" y="6774831"/>
            <a:ext cx="417006" cy="0"/>
          </a:xfrm>
          <a:prstGeom prst="straightConnector1">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8752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6678424-AB4B-4B51-9264-B1527D32E233}"/>
              </a:ext>
            </a:extLst>
          </p:cNvPr>
          <p:cNvGrpSpPr/>
          <p:nvPr userDrawn="1"/>
        </p:nvGrpSpPr>
        <p:grpSpPr>
          <a:xfrm>
            <a:off x="1213538" y="2960016"/>
            <a:ext cx="4348277" cy="3060805"/>
            <a:chOff x="1102808" y="1419517"/>
            <a:chExt cx="5383089" cy="3796702"/>
          </a:xfrm>
          <a:solidFill>
            <a:schemeClr val="bg1">
              <a:alpha val="10000"/>
            </a:schemeClr>
          </a:solidFill>
        </p:grpSpPr>
        <p:grpSp>
          <p:nvGrpSpPr>
            <p:cNvPr id="3" name="Group 2">
              <a:extLst>
                <a:ext uri="{FF2B5EF4-FFF2-40B4-BE49-F238E27FC236}">
                  <a16:creationId xmlns:a16="http://schemas.microsoft.com/office/drawing/2014/main" id="{6E2C3740-3515-48DB-B9BC-CF286513563D}"/>
                </a:ext>
              </a:extLst>
            </p:cNvPr>
            <p:cNvGrpSpPr/>
            <p:nvPr/>
          </p:nvGrpSpPr>
          <p:grpSpPr>
            <a:xfrm>
              <a:off x="3564744" y="2898363"/>
              <a:ext cx="188449" cy="1471350"/>
              <a:chOff x="10641180" y="438150"/>
              <a:chExt cx="247650" cy="1828800"/>
            </a:xfrm>
            <a:grpFill/>
          </p:grpSpPr>
          <p:sp>
            <p:nvSpPr>
              <p:cNvPr id="76" name="Rectangle: Rounded Corners 75">
                <a:extLst>
                  <a:ext uri="{FF2B5EF4-FFF2-40B4-BE49-F238E27FC236}">
                    <a16:creationId xmlns:a16="http://schemas.microsoft.com/office/drawing/2014/main" id="{E4BB7623-DA04-4BE7-A523-8182FEA18B13}"/>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Rounded Corners 76">
                <a:extLst>
                  <a:ext uri="{FF2B5EF4-FFF2-40B4-BE49-F238E27FC236}">
                    <a16:creationId xmlns:a16="http://schemas.microsoft.com/office/drawing/2014/main" id="{1BB34BDE-6A68-423D-A477-F07F19313C29}"/>
                  </a:ext>
                </a:extLst>
              </p:cNvPr>
              <p:cNvSpPr/>
              <p:nvPr/>
            </p:nvSpPr>
            <p:spPr>
              <a:xfrm>
                <a:off x="10641180" y="1044532"/>
                <a:ext cx="247650" cy="97017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5A832730-2028-4E64-9108-8502A44148A9}"/>
                </a:ext>
              </a:extLst>
            </p:cNvPr>
            <p:cNvGrpSpPr/>
            <p:nvPr/>
          </p:nvGrpSpPr>
          <p:grpSpPr>
            <a:xfrm>
              <a:off x="1537138" y="3468044"/>
              <a:ext cx="188449" cy="1391622"/>
              <a:chOff x="10641180" y="-97372"/>
              <a:chExt cx="247650" cy="1828800"/>
            </a:xfrm>
            <a:grpFill/>
          </p:grpSpPr>
          <p:sp>
            <p:nvSpPr>
              <p:cNvPr id="74" name="Rectangle: Rounded Corners 73">
                <a:extLst>
                  <a:ext uri="{FF2B5EF4-FFF2-40B4-BE49-F238E27FC236}">
                    <a16:creationId xmlns:a16="http://schemas.microsoft.com/office/drawing/2014/main" id="{4ACA74F3-9852-465B-B34B-43DF741C26F3}"/>
                  </a:ext>
                </a:extLst>
              </p:cNvPr>
              <p:cNvSpPr/>
              <p:nvPr/>
            </p:nvSpPr>
            <p:spPr>
              <a:xfrm>
                <a:off x="10751289" y="-97372"/>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Rounded Corners 74">
                <a:extLst>
                  <a:ext uri="{FF2B5EF4-FFF2-40B4-BE49-F238E27FC236}">
                    <a16:creationId xmlns:a16="http://schemas.microsoft.com/office/drawing/2014/main" id="{A43D949C-C10A-4151-8284-48F99C4B0B3C}"/>
                  </a:ext>
                </a:extLst>
              </p:cNvPr>
              <p:cNvSpPr/>
              <p:nvPr/>
            </p:nvSpPr>
            <p:spPr>
              <a:xfrm>
                <a:off x="10641180" y="509010"/>
                <a:ext cx="247650" cy="7598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F5203F07-9019-4B35-ADDF-163B5E78A552}"/>
                </a:ext>
              </a:extLst>
            </p:cNvPr>
            <p:cNvGrpSpPr/>
            <p:nvPr/>
          </p:nvGrpSpPr>
          <p:grpSpPr>
            <a:xfrm>
              <a:off x="4244956" y="2379454"/>
              <a:ext cx="188449" cy="1600365"/>
              <a:chOff x="10641180" y="362514"/>
              <a:chExt cx="247650" cy="1989158"/>
            </a:xfrm>
            <a:grpFill/>
          </p:grpSpPr>
          <p:sp>
            <p:nvSpPr>
              <p:cNvPr id="72" name="Rectangle: Rounded Corners 71">
                <a:extLst>
                  <a:ext uri="{FF2B5EF4-FFF2-40B4-BE49-F238E27FC236}">
                    <a16:creationId xmlns:a16="http://schemas.microsoft.com/office/drawing/2014/main" id="{FBD7D43E-A367-4533-A09E-26C3C5B13758}"/>
                  </a:ext>
                </a:extLst>
              </p:cNvPr>
              <p:cNvSpPr/>
              <p:nvPr/>
            </p:nvSpPr>
            <p:spPr>
              <a:xfrm>
                <a:off x="10751289" y="362514"/>
                <a:ext cx="27432" cy="19891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Rounded Corners 72">
                <a:extLst>
                  <a:ext uri="{FF2B5EF4-FFF2-40B4-BE49-F238E27FC236}">
                    <a16:creationId xmlns:a16="http://schemas.microsoft.com/office/drawing/2014/main" id="{4E264C05-7750-49FF-8CF5-55F537CF367F}"/>
                  </a:ext>
                </a:extLst>
              </p:cNvPr>
              <p:cNvSpPr/>
              <p:nvPr/>
            </p:nvSpPr>
            <p:spPr>
              <a:xfrm>
                <a:off x="10641180" y="494815"/>
                <a:ext cx="247650" cy="1611559"/>
              </a:xfrm>
              <a:prstGeom prst="roundRect">
                <a:avLst>
                  <a:gd name="adj" fmla="val 461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279101B3-7DA7-4024-BEA7-E12D6EB51FC6}"/>
                </a:ext>
              </a:extLst>
            </p:cNvPr>
            <p:cNvGrpSpPr/>
            <p:nvPr/>
          </p:nvGrpSpPr>
          <p:grpSpPr>
            <a:xfrm>
              <a:off x="4916748" y="1757491"/>
              <a:ext cx="188449" cy="1600365"/>
              <a:chOff x="10641180" y="362514"/>
              <a:chExt cx="247650" cy="1989158"/>
            </a:xfrm>
            <a:grpFill/>
          </p:grpSpPr>
          <p:sp>
            <p:nvSpPr>
              <p:cNvPr id="70" name="Rectangle: Rounded Corners 69">
                <a:extLst>
                  <a:ext uri="{FF2B5EF4-FFF2-40B4-BE49-F238E27FC236}">
                    <a16:creationId xmlns:a16="http://schemas.microsoft.com/office/drawing/2014/main" id="{3E772851-13CA-43AD-AAE9-00E4E8066565}"/>
                  </a:ext>
                </a:extLst>
              </p:cNvPr>
              <p:cNvSpPr/>
              <p:nvPr/>
            </p:nvSpPr>
            <p:spPr>
              <a:xfrm>
                <a:off x="10751289" y="362514"/>
                <a:ext cx="27432" cy="19891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Rounded Corners 70">
                <a:extLst>
                  <a:ext uri="{FF2B5EF4-FFF2-40B4-BE49-F238E27FC236}">
                    <a16:creationId xmlns:a16="http://schemas.microsoft.com/office/drawing/2014/main" id="{E49E143D-AFEA-4BCC-A48C-872B07D2C133}"/>
                  </a:ext>
                </a:extLst>
              </p:cNvPr>
              <p:cNvSpPr/>
              <p:nvPr/>
            </p:nvSpPr>
            <p:spPr>
              <a:xfrm>
                <a:off x="10641180" y="820641"/>
                <a:ext cx="247650" cy="959907"/>
              </a:xfrm>
              <a:prstGeom prst="roundRect">
                <a:avLst>
                  <a:gd name="adj" fmla="val 461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0AAE5C6B-4937-4E4D-B1E5-269C32590ACC}"/>
                </a:ext>
              </a:extLst>
            </p:cNvPr>
            <p:cNvGrpSpPr/>
            <p:nvPr/>
          </p:nvGrpSpPr>
          <p:grpSpPr>
            <a:xfrm>
              <a:off x="1976173" y="3527844"/>
              <a:ext cx="188449" cy="834973"/>
              <a:chOff x="10641180" y="500718"/>
              <a:chExt cx="247650" cy="1097280"/>
            </a:xfrm>
            <a:grpFill/>
          </p:grpSpPr>
          <p:sp>
            <p:nvSpPr>
              <p:cNvPr id="68" name="Rectangle: Rounded Corners 67">
                <a:extLst>
                  <a:ext uri="{FF2B5EF4-FFF2-40B4-BE49-F238E27FC236}">
                    <a16:creationId xmlns:a16="http://schemas.microsoft.com/office/drawing/2014/main" id="{AA9C3DB5-43B5-4AC9-88CE-DCBE0732B4C9}"/>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Rounded Corners 68">
                <a:extLst>
                  <a:ext uri="{FF2B5EF4-FFF2-40B4-BE49-F238E27FC236}">
                    <a16:creationId xmlns:a16="http://schemas.microsoft.com/office/drawing/2014/main" id="{2F6D5303-7217-4B36-A5D7-6A81FEEAA232}"/>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9449F5BF-D581-4D96-9D29-95DB1C40BD36}"/>
                </a:ext>
              </a:extLst>
            </p:cNvPr>
            <p:cNvGrpSpPr/>
            <p:nvPr/>
          </p:nvGrpSpPr>
          <p:grpSpPr>
            <a:xfrm>
              <a:off x="2673093" y="3824597"/>
              <a:ext cx="188449" cy="1391622"/>
              <a:chOff x="10630391" y="1182550"/>
              <a:chExt cx="247650" cy="1828800"/>
            </a:xfrm>
            <a:grpFill/>
          </p:grpSpPr>
          <p:sp>
            <p:nvSpPr>
              <p:cNvPr id="66" name="Rectangle: Rounded Corners 65">
                <a:extLst>
                  <a:ext uri="{FF2B5EF4-FFF2-40B4-BE49-F238E27FC236}">
                    <a16:creationId xmlns:a16="http://schemas.microsoft.com/office/drawing/2014/main" id="{EF45A6FE-A365-4B13-913F-FF015943170B}"/>
                  </a:ext>
                </a:extLst>
              </p:cNvPr>
              <p:cNvSpPr/>
              <p:nvPr/>
            </p:nvSpPr>
            <p:spPr>
              <a:xfrm>
                <a:off x="10722133" y="11825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Rounded Corners 66">
                <a:extLst>
                  <a:ext uri="{FF2B5EF4-FFF2-40B4-BE49-F238E27FC236}">
                    <a16:creationId xmlns:a16="http://schemas.microsoft.com/office/drawing/2014/main" id="{E921FBB2-5C1C-4FFD-8D57-1A00AEC25DA9}"/>
                  </a:ext>
                </a:extLst>
              </p:cNvPr>
              <p:cNvSpPr/>
              <p:nvPr/>
            </p:nvSpPr>
            <p:spPr>
              <a:xfrm>
                <a:off x="10630391" y="1455616"/>
                <a:ext cx="247650" cy="7242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a16="http://schemas.microsoft.com/office/drawing/2014/main" id="{CCF8A5DA-F9FE-4245-920C-18629E38E4F8}"/>
                </a:ext>
              </a:extLst>
            </p:cNvPr>
            <p:cNvGrpSpPr/>
            <p:nvPr/>
          </p:nvGrpSpPr>
          <p:grpSpPr>
            <a:xfrm>
              <a:off x="4916748" y="1881571"/>
              <a:ext cx="188449" cy="1391622"/>
              <a:chOff x="10662618" y="438150"/>
              <a:chExt cx="247650" cy="1828800"/>
            </a:xfrm>
            <a:grpFill/>
          </p:grpSpPr>
          <p:sp>
            <p:nvSpPr>
              <p:cNvPr id="64" name="Rectangle: Rounded Corners 63">
                <a:extLst>
                  <a:ext uri="{FF2B5EF4-FFF2-40B4-BE49-F238E27FC236}">
                    <a16:creationId xmlns:a16="http://schemas.microsoft.com/office/drawing/2014/main" id="{30AB3DED-75B4-45AF-ABE1-A733C5254EB0}"/>
                  </a:ext>
                </a:extLst>
              </p:cNvPr>
              <p:cNvSpPr/>
              <p:nvPr/>
            </p:nvSpPr>
            <p:spPr>
              <a:xfrm>
                <a:off x="10772727"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44FDF777-1A9E-46DB-9601-C33C64ECFD7F}"/>
                  </a:ext>
                </a:extLst>
              </p:cNvPr>
              <p:cNvSpPr/>
              <p:nvPr/>
            </p:nvSpPr>
            <p:spPr>
              <a:xfrm>
                <a:off x="10662618" y="736515"/>
                <a:ext cx="247650" cy="10149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69BACA28-CBFA-4E8D-8A14-7CECA1EB3029}"/>
                </a:ext>
              </a:extLst>
            </p:cNvPr>
            <p:cNvGrpSpPr/>
            <p:nvPr/>
          </p:nvGrpSpPr>
          <p:grpSpPr>
            <a:xfrm>
              <a:off x="4469241" y="2121847"/>
              <a:ext cx="188449" cy="834973"/>
              <a:chOff x="10641180" y="500718"/>
              <a:chExt cx="247650" cy="1097280"/>
            </a:xfrm>
            <a:grpFill/>
          </p:grpSpPr>
          <p:sp>
            <p:nvSpPr>
              <p:cNvPr id="62" name="Rectangle: Rounded Corners 61">
                <a:extLst>
                  <a:ext uri="{FF2B5EF4-FFF2-40B4-BE49-F238E27FC236}">
                    <a16:creationId xmlns:a16="http://schemas.microsoft.com/office/drawing/2014/main" id="{E99A938A-52A8-4BB9-ACAC-6E510CDD8B0F}"/>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A64F99C1-39DD-46B3-B02A-4FAC625B71E7}"/>
                  </a:ext>
                </a:extLst>
              </p:cNvPr>
              <p:cNvSpPr/>
              <p:nvPr/>
            </p:nvSpPr>
            <p:spPr>
              <a:xfrm>
                <a:off x="10641180" y="741341"/>
                <a:ext cx="247650" cy="38937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ADCF0ECB-5B3E-43C9-90E1-9A755A9F299C}"/>
                </a:ext>
              </a:extLst>
            </p:cNvPr>
            <p:cNvGrpSpPr/>
            <p:nvPr/>
          </p:nvGrpSpPr>
          <p:grpSpPr>
            <a:xfrm>
              <a:off x="4685783" y="2027235"/>
              <a:ext cx="188449" cy="1391622"/>
              <a:chOff x="10641180" y="438150"/>
              <a:chExt cx="247650" cy="1828800"/>
            </a:xfrm>
            <a:grpFill/>
          </p:grpSpPr>
          <p:sp>
            <p:nvSpPr>
              <p:cNvPr id="60" name="Rectangle: Rounded Corners 59">
                <a:extLst>
                  <a:ext uri="{FF2B5EF4-FFF2-40B4-BE49-F238E27FC236}">
                    <a16:creationId xmlns:a16="http://schemas.microsoft.com/office/drawing/2014/main" id="{0AB61FF3-CA49-473C-A8EE-0142BC171D18}"/>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8AAE6F60-FC0C-4AAF-97F7-37AB22BB44E4}"/>
                  </a:ext>
                </a:extLst>
              </p:cNvPr>
              <p:cNvSpPr/>
              <p:nvPr/>
            </p:nvSpPr>
            <p:spPr>
              <a:xfrm>
                <a:off x="10641180" y="1044532"/>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27A7B06A-DF44-4AD1-81BE-E0A019C511DC}"/>
                </a:ext>
              </a:extLst>
            </p:cNvPr>
            <p:cNvGrpSpPr/>
            <p:nvPr/>
          </p:nvGrpSpPr>
          <p:grpSpPr>
            <a:xfrm>
              <a:off x="2217350" y="3528766"/>
              <a:ext cx="188449" cy="1391622"/>
              <a:chOff x="10653055" y="438150"/>
              <a:chExt cx="247650" cy="1828800"/>
            </a:xfrm>
            <a:grpFill/>
          </p:grpSpPr>
          <p:sp>
            <p:nvSpPr>
              <p:cNvPr id="58" name="Rectangle: Rounded Corners 57">
                <a:extLst>
                  <a:ext uri="{FF2B5EF4-FFF2-40B4-BE49-F238E27FC236}">
                    <a16:creationId xmlns:a16="http://schemas.microsoft.com/office/drawing/2014/main" id="{142FD01E-CEB0-47CA-AD70-F5EF908D9DFA}"/>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Rounded Corners 58">
                <a:extLst>
                  <a:ext uri="{FF2B5EF4-FFF2-40B4-BE49-F238E27FC236}">
                    <a16:creationId xmlns:a16="http://schemas.microsoft.com/office/drawing/2014/main" id="{E4C7DC0A-1F6A-4D76-9375-15BD1C70FF55}"/>
                  </a:ext>
                </a:extLst>
              </p:cNvPr>
              <p:cNvSpPr/>
              <p:nvPr/>
            </p:nvSpPr>
            <p:spPr>
              <a:xfrm>
                <a:off x="10653055" y="682991"/>
                <a:ext cx="247650" cy="105667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76BCA299-6AE5-48A2-8550-CDA44B2DA536}"/>
                </a:ext>
              </a:extLst>
            </p:cNvPr>
            <p:cNvGrpSpPr/>
            <p:nvPr/>
          </p:nvGrpSpPr>
          <p:grpSpPr>
            <a:xfrm>
              <a:off x="2440455" y="3979819"/>
              <a:ext cx="188449" cy="834973"/>
              <a:chOff x="10641180" y="500718"/>
              <a:chExt cx="247650" cy="1097280"/>
            </a:xfrm>
            <a:grpFill/>
          </p:grpSpPr>
          <p:sp>
            <p:nvSpPr>
              <p:cNvPr id="56" name="Rectangle: Rounded Corners 55">
                <a:extLst>
                  <a:ext uri="{FF2B5EF4-FFF2-40B4-BE49-F238E27FC236}">
                    <a16:creationId xmlns:a16="http://schemas.microsoft.com/office/drawing/2014/main" id="{28AB0286-71E9-4882-8678-9153FED38EB0}"/>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9A0804D6-AD13-466B-B473-1A0BE1DD0846}"/>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5481190C-BCB8-4961-97D5-A7F9C330F90C}"/>
                </a:ext>
              </a:extLst>
            </p:cNvPr>
            <p:cNvGrpSpPr/>
            <p:nvPr/>
          </p:nvGrpSpPr>
          <p:grpSpPr>
            <a:xfrm>
              <a:off x="1317620" y="3801808"/>
              <a:ext cx="188449" cy="834973"/>
              <a:chOff x="10641180" y="278676"/>
              <a:chExt cx="247650" cy="1097280"/>
            </a:xfrm>
            <a:grpFill/>
          </p:grpSpPr>
          <p:sp>
            <p:nvSpPr>
              <p:cNvPr id="54" name="Rectangle: Rounded Corners 53">
                <a:extLst>
                  <a:ext uri="{FF2B5EF4-FFF2-40B4-BE49-F238E27FC236}">
                    <a16:creationId xmlns:a16="http://schemas.microsoft.com/office/drawing/2014/main" id="{75498A1B-F0D6-400C-BBCC-4ACB11BEA073}"/>
                  </a:ext>
                </a:extLst>
              </p:cNvPr>
              <p:cNvSpPr/>
              <p:nvPr/>
            </p:nvSpPr>
            <p:spPr>
              <a:xfrm>
                <a:off x="10751289" y="27867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BB286B35-1360-4CE3-9BA1-697ECD5BBDD3}"/>
                  </a:ext>
                </a:extLst>
              </p:cNvPr>
              <p:cNvSpPr/>
              <p:nvPr/>
            </p:nvSpPr>
            <p:spPr>
              <a:xfrm>
                <a:off x="10641180" y="519299"/>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69BAB6AF-518C-4D0D-8713-756C11FDF074}"/>
                </a:ext>
              </a:extLst>
            </p:cNvPr>
            <p:cNvGrpSpPr/>
            <p:nvPr/>
          </p:nvGrpSpPr>
          <p:grpSpPr>
            <a:xfrm>
              <a:off x="1102808" y="4055614"/>
              <a:ext cx="188449" cy="834973"/>
              <a:chOff x="10641180" y="278676"/>
              <a:chExt cx="247650" cy="1097280"/>
            </a:xfrm>
            <a:grpFill/>
          </p:grpSpPr>
          <p:sp>
            <p:nvSpPr>
              <p:cNvPr id="52" name="Rectangle: Rounded Corners 51">
                <a:extLst>
                  <a:ext uri="{FF2B5EF4-FFF2-40B4-BE49-F238E27FC236}">
                    <a16:creationId xmlns:a16="http://schemas.microsoft.com/office/drawing/2014/main" id="{8C232E70-BD9B-4D4C-B2D7-422F3D23558B}"/>
                  </a:ext>
                </a:extLst>
              </p:cNvPr>
              <p:cNvSpPr/>
              <p:nvPr/>
            </p:nvSpPr>
            <p:spPr>
              <a:xfrm>
                <a:off x="10751289" y="27867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C4CA7BC6-9891-46CB-A993-CBF6F027C3EB}"/>
                  </a:ext>
                </a:extLst>
              </p:cNvPr>
              <p:cNvSpPr/>
              <p:nvPr/>
            </p:nvSpPr>
            <p:spPr>
              <a:xfrm>
                <a:off x="10641180" y="357773"/>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A694A376-F279-47E9-86A4-081A3D4942E2}"/>
                </a:ext>
              </a:extLst>
            </p:cNvPr>
            <p:cNvGrpSpPr/>
            <p:nvPr/>
          </p:nvGrpSpPr>
          <p:grpSpPr>
            <a:xfrm>
              <a:off x="6297448" y="1419517"/>
              <a:ext cx="188449" cy="834973"/>
              <a:chOff x="10641180" y="605206"/>
              <a:chExt cx="247650" cy="1097280"/>
            </a:xfrm>
            <a:grpFill/>
          </p:grpSpPr>
          <p:sp>
            <p:nvSpPr>
              <p:cNvPr id="50" name="Rectangle: Rounded Corners 49">
                <a:extLst>
                  <a:ext uri="{FF2B5EF4-FFF2-40B4-BE49-F238E27FC236}">
                    <a16:creationId xmlns:a16="http://schemas.microsoft.com/office/drawing/2014/main" id="{79E8D22E-906E-4F98-A528-33111AA095CA}"/>
                  </a:ext>
                </a:extLst>
              </p:cNvPr>
              <p:cNvSpPr/>
              <p:nvPr/>
            </p:nvSpPr>
            <p:spPr>
              <a:xfrm>
                <a:off x="10751289" y="60520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94E3A3F2-199D-4777-AD81-0D105600D319}"/>
                  </a:ext>
                </a:extLst>
              </p:cNvPr>
              <p:cNvSpPr/>
              <p:nvPr/>
            </p:nvSpPr>
            <p:spPr>
              <a:xfrm>
                <a:off x="10641180" y="684304"/>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87CACF56-EEF3-470C-B308-5F80B9F45404}"/>
                </a:ext>
              </a:extLst>
            </p:cNvPr>
            <p:cNvGrpSpPr/>
            <p:nvPr/>
          </p:nvGrpSpPr>
          <p:grpSpPr>
            <a:xfrm>
              <a:off x="5615340" y="1500297"/>
              <a:ext cx="188449" cy="1471350"/>
              <a:chOff x="10641180" y="438150"/>
              <a:chExt cx="247650" cy="1828800"/>
            </a:xfrm>
            <a:grpFill/>
          </p:grpSpPr>
          <p:sp>
            <p:nvSpPr>
              <p:cNvPr id="48" name="Rectangle: Rounded Corners 47">
                <a:extLst>
                  <a:ext uri="{FF2B5EF4-FFF2-40B4-BE49-F238E27FC236}">
                    <a16:creationId xmlns:a16="http://schemas.microsoft.com/office/drawing/2014/main" id="{2AFAA53D-0D6E-4C55-8814-E5DCBC36EA14}"/>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89AF3859-2CD6-4167-8D74-C2728953592D}"/>
                  </a:ext>
                </a:extLst>
              </p:cNvPr>
              <p:cNvSpPr/>
              <p:nvPr/>
            </p:nvSpPr>
            <p:spPr>
              <a:xfrm>
                <a:off x="10641180" y="1044533"/>
                <a:ext cx="247650" cy="5752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C263C937-6949-4715-BE39-28F66F38265B}"/>
                </a:ext>
              </a:extLst>
            </p:cNvPr>
            <p:cNvGrpSpPr/>
            <p:nvPr/>
          </p:nvGrpSpPr>
          <p:grpSpPr>
            <a:xfrm>
              <a:off x="5378386" y="1777351"/>
              <a:ext cx="188449" cy="834973"/>
              <a:chOff x="10641180" y="500718"/>
              <a:chExt cx="247650" cy="1097280"/>
            </a:xfrm>
            <a:grpFill/>
          </p:grpSpPr>
          <p:sp>
            <p:nvSpPr>
              <p:cNvPr id="46" name="Rectangle: Rounded Corners 45">
                <a:extLst>
                  <a:ext uri="{FF2B5EF4-FFF2-40B4-BE49-F238E27FC236}">
                    <a16:creationId xmlns:a16="http://schemas.microsoft.com/office/drawing/2014/main" id="{5FC90F32-188D-4E1A-9DE3-97BDD66FA06F}"/>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D9C5D5C0-DDD0-43D1-82BC-64B45F7CD875}"/>
                  </a:ext>
                </a:extLst>
              </p:cNvPr>
              <p:cNvSpPr/>
              <p:nvPr/>
            </p:nvSpPr>
            <p:spPr>
              <a:xfrm>
                <a:off x="10641180" y="579815"/>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BCA8BA88-804C-4ABC-9976-9A1156D5ACCA}"/>
                </a:ext>
              </a:extLst>
            </p:cNvPr>
            <p:cNvGrpSpPr/>
            <p:nvPr/>
          </p:nvGrpSpPr>
          <p:grpSpPr>
            <a:xfrm>
              <a:off x="5836292" y="1859500"/>
              <a:ext cx="188449" cy="834973"/>
              <a:chOff x="10641180" y="500718"/>
              <a:chExt cx="247650" cy="1097280"/>
            </a:xfrm>
            <a:grpFill/>
          </p:grpSpPr>
          <p:sp>
            <p:nvSpPr>
              <p:cNvPr id="44" name="Rectangle: Rounded Corners 43">
                <a:extLst>
                  <a:ext uri="{FF2B5EF4-FFF2-40B4-BE49-F238E27FC236}">
                    <a16:creationId xmlns:a16="http://schemas.microsoft.com/office/drawing/2014/main" id="{C28136FC-04AE-413B-B43C-B054C9C63986}"/>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F759CDD2-7810-42AD-A64D-95CA2A8273E3}"/>
                  </a:ext>
                </a:extLst>
              </p:cNvPr>
              <p:cNvSpPr/>
              <p:nvPr/>
            </p:nvSpPr>
            <p:spPr>
              <a:xfrm>
                <a:off x="10641180" y="579815"/>
                <a:ext cx="247650" cy="69817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3D8FB4AF-6BEA-4BBC-BBC7-656B087707D8}"/>
                </a:ext>
              </a:extLst>
            </p:cNvPr>
            <p:cNvGrpSpPr/>
            <p:nvPr/>
          </p:nvGrpSpPr>
          <p:grpSpPr>
            <a:xfrm>
              <a:off x="5161382" y="1476120"/>
              <a:ext cx="188449" cy="1391622"/>
              <a:chOff x="10641180" y="438150"/>
              <a:chExt cx="247650" cy="1828800"/>
            </a:xfrm>
            <a:grpFill/>
          </p:grpSpPr>
          <p:sp>
            <p:nvSpPr>
              <p:cNvPr id="42" name="Rectangle: Rounded Corners 41">
                <a:extLst>
                  <a:ext uri="{FF2B5EF4-FFF2-40B4-BE49-F238E27FC236}">
                    <a16:creationId xmlns:a16="http://schemas.microsoft.com/office/drawing/2014/main" id="{75A358F4-2573-4206-882D-C1E2ED88188D}"/>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9F3E42F7-F846-4450-8210-7C6862E68696}"/>
                  </a:ext>
                </a:extLst>
              </p:cNvPr>
              <p:cNvSpPr/>
              <p:nvPr/>
            </p:nvSpPr>
            <p:spPr>
              <a:xfrm>
                <a:off x="10641180" y="1044532"/>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8C80E25A-5B25-4B94-AD46-AACC9B146C22}"/>
                </a:ext>
              </a:extLst>
            </p:cNvPr>
            <p:cNvGrpSpPr/>
            <p:nvPr/>
          </p:nvGrpSpPr>
          <p:grpSpPr>
            <a:xfrm>
              <a:off x="1758760" y="3523581"/>
              <a:ext cx="188449" cy="1391622"/>
              <a:chOff x="10641180" y="438150"/>
              <a:chExt cx="247650" cy="1828800"/>
            </a:xfrm>
            <a:grpFill/>
          </p:grpSpPr>
          <p:sp>
            <p:nvSpPr>
              <p:cNvPr id="40" name="Rectangle: Rounded Corners 39">
                <a:extLst>
                  <a:ext uri="{FF2B5EF4-FFF2-40B4-BE49-F238E27FC236}">
                    <a16:creationId xmlns:a16="http://schemas.microsoft.com/office/drawing/2014/main" id="{30F0498C-0AE9-4C1A-AFF7-4160B7834AC1}"/>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664C0B0C-238A-4851-BFD2-94B66E031CD0}"/>
                  </a:ext>
                </a:extLst>
              </p:cNvPr>
              <p:cNvSpPr/>
              <p:nvPr/>
            </p:nvSpPr>
            <p:spPr>
              <a:xfrm>
                <a:off x="10641180" y="1044532"/>
                <a:ext cx="247650" cy="8379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662E168D-D205-4A54-8D66-157DF5AE8C96}"/>
                </a:ext>
              </a:extLst>
            </p:cNvPr>
            <p:cNvGrpSpPr/>
            <p:nvPr/>
          </p:nvGrpSpPr>
          <p:grpSpPr>
            <a:xfrm>
              <a:off x="2890003" y="3736385"/>
              <a:ext cx="188449" cy="834973"/>
              <a:chOff x="10641180" y="500718"/>
              <a:chExt cx="247650" cy="1097280"/>
            </a:xfrm>
            <a:grpFill/>
          </p:grpSpPr>
          <p:sp>
            <p:nvSpPr>
              <p:cNvPr id="38" name="Rectangle: Rounded Corners 37">
                <a:extLst>
                  <a:ext uri="{FF2B5EF4-FFF2-40B4-BE49-F238E27FC236}">
                    <a16:creationId xmlns:a16="http://schemas.microsoft.com/office/drawing/2014/main" id="{606D6F3F-D16F-421B-B513-617E0ECF0E1B}"/>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929EEB28-FDEE-43AA-AA1A-BD86BE745666}"/>
                  </a:ext>
                </a:extLst>
              </p:cNvPr>
              <p:cNvSpPr/>
              <p:nvPr/>
            </p:nvSpPr>
            <p:spPr>
              <a:xfrm>
                <a:off x="10641180" y="579815"/>
                <a:ext cx="247650" cy="74412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2ED0B381-435B-4CAD-A07D-A2C0A1AEC8D6}"/>
                </a:ext>
              </a:extLst>
            </p:cNvPr>
            <p:cNvGrpSpPr/>
            <p:nvPr/>
          </p:nvGrpSpPr>
          <p:grpSpPr>
            <a:xfrm>
              <a:off x="3127455" y="3327948"/>
              <a:ext cx="188449" cy="834973"/>
              <a:chOff x="10641180" y="500718"/>
              <a:chExt cx="247650" cy="1097280"/>
            </a:xfrm>
            <a:grpFill/>
          </p:grpSpPr>
          <p:sp>
            <p:nvSpPr>
              <p:cNvPr id="36" name="Rectangle: Rounded Corners 35">
                <a:extLst>
                  <a:ext uri="{FF2B5EF4-FFF2-40B4-BE49-F238E27FC236}">
                    <a16:creationId xmlns:a16="http://schemas.microsoft.com/office/drawing/2014/main" id="{7F75C118-54DB-4620-9968-886B251DF25C}"/>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28D5725F-C862-48E1-8153-9C1E5F642524}"/>
                  </a:ext>
                </a:extLst>
              </p:cNvPr>
              <p:cNvSpPr/>
              <p:nvPr/>
            </p:nvSpPr>
            <p:spPr>
              <a:xfrm>
                <a:off x="10641180" y="579815"/>
                <a:ext cx="247650" cy="78437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F2AE4F1A-AF00-452F-B70D-802EE70F9A2A}"/>
                </a:ext>
              </a:extLst>
            </p:cNvPr>
            <p:cNvGrpSpPr/>
            <p:nvPr/>
          </p:nvGrpSpPr>
          <p:grpSpPr>
            <a:xfrm>
              <a:off x="3351373" y="3111280"/>
              <a:ext cx="188449" cy="834973"/>
              <a:chOff x="10641180" y="500718"/>
              <a:chExt cx="247650" cy="1097280"/>
            </a:xfrm>
            <a:grpFill/>
          </p:grpSpPr>
          <p:sp>
            <p:nvSpPr>
              <p:cNvPr id="34" name="Rectangle: Rounded Corners 33">
                <a:extLst>
                  <a:ext uri="{FF2B5EF4-FFF2-40B4-BE49-F238E27FC236}">
                    <a16:creationId xmlns:a16="http://schemas.microsoft.com/office/drawing/2014/main" id="{7DF9C44C-9084-442C-AC91-6841AF810CDB}"/>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66DCBBF2-0F61-47E7-AF24-8A924B264DDC}"/>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0E899445-F237-42CE-AF79-A0B4F14447DC}"/>
                </a:ext>
              </a:extLst>
            </p:cNvPr>
            <p:cNvGrpSpPr/>
            <p:nvPr/>
          </p:nvGrpSpPr>
          <p:grpSpPr>
            <a:xfrm>
              <a:off x="4028873" y="3339995"/>
              <a:ext cx="188449" cy="834973"/>
              <a:chOff x="10641180" y="500718"/>
              <a:chExt cx="247650" cy="1097280"/>
            </a:xfrm>
            <a:grpFill/>
          </p:grpSpPr>
          <p:sp>
            <p:nvSpPr>
              <p:cNvPr id="32" name="Rectangle: Rounded Corners 31">
                <a:extLst>
                  <a:ext uri="{FF2B5EF4-FFF2-40B4-BE49-F238E27FC236}">
                    <a16:creationId xmlns:a16="http://schemas.microsoft.com/office/drawing/2014/main" id="{9972A998-667E-458E-8CDA-6A58053A6687}"/>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8E5E3818-E5C4-47D8-924D-1F2C97394D0F}"/>
                  </a:ext>
                </a:extLst>
              </p:cNvPr>
              <p:cNvSpPr/>
              <p:nvPr/>
            </p:nvSpPr>
            <p:spPr>
              <a:xfrm>
                <a:off x="10641180" y="741341"/>
                <a:ext cx="247650" cy="3962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79ED4EC9-993D-47AE-8678-1B4F1545A618}"/>
                </a:ext>
              </a:extLst>
            </p:cNvPr>
            <p:cNvGrpSpPr/>
            <p:nvPr/>
          </p:nvGrpSpPr>
          <p:grpSpPr>
            <a:xfrm>
              <a:off x="3780152" y="3424981"/>
              <a:ext cx="188449" cy="1391622"/>
              <a:chOff x="10641180" y="438150"/>
              <a:chExt cx="247650" cy="1828800"/>
            </a:xfrm>
            <a:grpFill/>
          </p:grpSpPr>
          <p:sp>
            <p:nvSpPr>
              <p:cNvPr id="30" name="Rectangle: Rounded Corners 29">
                <a:extLst>
                  <a:ext uri="{FF2B5EF4-FFF2-40B4-BE49-F238E27FC236}">
                    <a16:creationId xmlns:a16="http://schemas.microsoft.com/office/drawing/2014/main" id="{308DB118-4E59-40D0-9E16-5738C8FDED78}"/>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BC868BB4-C851-4F5C-B60A-329132579981}"/>
                  </a:ext>
                </a:extLst>
              </p:cNvPr>
              <p:cNvSpPr/>
              <p:nvPr/>
            </p:nvSpPr>
            <p:spPr>
              <a:xfrm>
                <a:off x="10641180" y="1044533"/>
                <a:ext cx="247650" cy="36338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0992C526-58B9-4A6F-AA23-738D55BA973D}"/>
                </a:ext>
              </a:extLst>
            </p:cNvPr>
            <p:cNvGrpSpPr/>
            <p:nvPr/>
          </p:nvGrpSpPr>
          <p:grpSpPr>
            <a:xfrm>
              <a:off x="6056432" y="1499565"/>
              <a:ext cx="188449" cy="834973"/>
              <a:chOff x="10641180" y="605206"/>
              <a:chExt cx="247650" cy="1097280"/>
            </a:xfrm>
            <a:grpFill/>
          </p:grpSpPr>
          <p:sp>
            <p:nvSpPr>
              <p:cNvPr id="28" name="Rectangle: Rounded Corners 27">
                <a:extLst>
                  <a:ext uri="{FF2B5EF4-FFF2-40B4-BE49-F238E27FC236}">
                    <a16:creationId xmlns:a16="http://schemas.microsoft.com/office/drawing/2014/main" id="{FD6CA93D-3744-4D49-8E2E-A52847527F86}"/>
                  </a:ext>
                </a:extLst>
              </p:cNvPr>
              <p:cNvSpPr/>
              <p:nvPr/>
            </p:nvSpPr>
            <p:spPr>
              <a:xfrm>
                <a:off x="10751289" y="60520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F69910D7-B978-45ED-AC4D-E9038025E415}"/>
                  </a:ext>
                </a:extLst>
              </p:cNvPr>
              <p:cNvSpPr/>
              <p:nvPr/>
            </p:nvSpPr>
            <p:spPr>
              <a:xfrm>
                <a:off x="10641180" y="684304"/>
                <a:ext cx="247650" cy="82577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03463772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10196" y="273473"/>
            <a:ext cx="4010918" cy="1161975"/>
          </a:xfrm>
        </p:spPr>
        <p:txBody>
          <a:bodyPr anchor="b"/>
          <a:lstStyle>
            <a:lvl1pPr algn="l">
              <a:defRPr sz="1406" b="1"/>
            </a:lvl1pPr>
          </a:lstStyle>
          <a:p>
            <a:r>
              <a:rPr lang="pl-PL"/>
              <a:t>Kliknij, aby edytować styl</a:t>
            </a:r>
          </a:p>
        </p:txBody>
      </p:sp>
      <p:sp>
        <p:nvSpPr>
          <p:cNvPr id="3" name="Symbol zastępczy zawartości 2"/>
          <p:cNvSpPr>
            <a:spLocks noGrp="1"/>
          </p:cNvSpPr>
          <p:nvPr>
            <p:ph idx="1"/>
          </p:nvPr>
        </p:nvSpPr>
        <p:spPr>
          <a:xfrm>
            <a:off x="4766965" y="273472"/>
            <a:ext cx="6814839"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610196" y="1435448"/>
            <a:ext cx="4010918" cy="4690318"/>
          </a:xfrm>
        </p:spPr>
        <p:txBody>
          <a:bodyPr/>
          <a:lstStyle>
            <a:lvl1pPr marL="0" indent="0">
              <a:buNone/>
              <a:defRPr sz="984"/>
            </a:lvl1pPr>
            <a:lvl2pPr marL="321457" indent="0">
              <a:buNone/>
              <a:defRPr sz="844"/>
            </a:lvl2pPr>
            <a:lvl3pPr marL="642915" indent="0">
              <a:buNone/>
              <a:defRPr sz="703"/>
            </a:lvl3pPr>
            <a:lvl4pPr marL="964372" indent="0">
              <a:buNone/>
              <a:defRPr sz="633"/>
            </a:lvl4pPr>
            <a:lvl5pPr marL="1285829" indent="0">
              <a:buNone/>
              <a:defRPr sz="633"/>
            </a:lvl5pPr>
            <a:lvl6pPr marL="1607287" indent="0">
              <a:buNone/>
              <a:defRPr sz="633"/>
            </a:lvl6pPr>
            <a:lvl7pPr marL="1928744" indent="0">
              <a:buNone/>
              <a:defRPr sz="633"/>
            </a:lvl7pPr>
            <a:lvl8pPr marL="2250201" indent="0">
              <a:buNone/>
              <a:defRPr sz="633"/>
            </a:lvl8pPr>
            <a:lvl9pPr marL="2571659" indent="0">
              <a:buNone/>
              <a:defRPr sz="633"/>
            </a:lvl9pPr>
          </a:lstStyle>
          <a:p>
            <a:pPr lvl="0"/>
            <a:r>
              <a:rPr lang="pl-PL"/>
              <a:t>Kliknij, aby edytować style wzorca tekstu</a:t>
            </a:r>
          </a:p>
        </p:txBody>
      </p:sp>
      <p:sp>
        <p:nvSpPr>
          <p:cNvPr id="5"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2930812193"/>
      </p:ext>
    </p:extLst>
  </p:cSld>
  <p:clrMapOvr>
    <a:masterClrMapping/>
  </p:clrMapOvr>
  <p:transition>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2390180" y="4800824"/>
            <a:ext cx="7314903" cy="567035"/>
          </a:xfrm>
        </p:spPr>
        <p:txBody>
          <a:bodyPr anchor="b"/>
          <a:lstStyle>
            <a:lvl1pPr algn="l">
              <a:defRPr sz="1406" b="1"/>
            </a:lvl1pPr>
          </a:lstStyle>
          <a:p>
            <a:r>
              <a:rPr lang="pl-PL"/>
              <a:t>Kliknij, aby edytować styl</a:t>
            </a:r>
          </a:p>
        </p:txBody>
      </p:sp>
      <p:sp>
        <p:nvSpPr>
          <p:cNvPr id="3" name="Symbol zastępczy obrazu 2"/>
          <p:cNvSpPr>
            <a:spLocks noGrp="1"/>
          </p:cNvSpPr>
          <p:nvPr>
            <p:ph type="pic" idx="1"/>
          </p:nvPr>
        </p:nvSpPr>
        <p:spPr>
          <a:xfrm>
            <a:off x="2390180" y="612800"/>
            <a:ext cx="7314903" cy="4114354"/>
          </a:xfrm>
        </p:spPr>
        <p:txBody>
          <a:bodyPr/>
          <a:lstStyle>
            <a:lvl1pPr marL="0" indent="0">
              <a:buNone/>
              <a:defRPr sz="2250"/>
            </a:lvl1pPr>
            <a:lvl2pPr marL="321457" indent="0">
              <a:buNone/>
              <a:defRPr sz="1969"/>
            </a:lvl2pPr>
            <a:lvl3pPr marL="642915" indent="0">
              <a:buNone/>
              <a:defRPr sz="1687"/>
            </a:lvl3pPr>
            <a:lvl4pPr marL="964372" indent="0">
              <a:buNone/>
              <a:defRPr sz="1406"/>
            </a:lvl4pPr>
            <a:lvl5pPr marL="1285829" indent="0">
              <a:buNone/>
              <a:defRPr sz="1406"/>
            </a:lvl5pPr>
            <a:lvl6pPr marL="1607287" indent="0">
              <a:buNone/>
              <a:defRPr sz="1406"/>
            </a:lvl6pPr>
            <a:lvl7pPr marL="1928744" indent="0">
              <a:buNone/>
              <a:defRPr sz="1406"/>
            </a:lvl7pPr>
            <a:lvl8pPr marL="2250201" indent="0">
              <a:buNone/>
              <a:defRPr sz="1406"/>
            </a:lvl8pPr>
            <a:lvl9pPr marL="2571659" indent="0">
              <a:buNone/>
              <a:defRPr sz="1406"/>
            </a:lvl9pPr>
          </a:lstStyle>
          <a:p>
            <a:pPr lvl="0"/>
            <a:r>
              <a:rPr lang="pl-PL" noProof="0" dirty="0">
                <a:sym typeface="Helvetica Light" charset="0"/>
              </a:rPr>
              <a:t>Kliknij ikonę, aby dodać obraz</a:t>
            </a:r>
          </a:p>
        </p:txBody>
      </p:sp>
      <p:sp>
        <p:nvSpPr>
          <p:cNvPr id="4" name="Symbol zastępczy tekstu 3"/>
          <p:cNvSpPr>
            <a:spLocks noGrp="1"/>
          </p:cNvSpPr>
          <p:nvPr>
            <p:ph type="body" sz="half" idx="2"/>
          </p:nvPr>
        </p:nvSpPr>
        <p:spPr>
          <a:xfrm>
            <a:off x="2390180" y="5367859"/>
            <a:ext cx="7314903" cy="804788"/>
          </a:xfrm>
        </p:spPr>
        <p:txBody>
          <a:bodyPr/>
          <a:lstStyle>
            <a:lvl1pPr marL="0" indent="0">
              <a:buNone/>
              <a:defRPr sz="984"/>
            </a:lvl1pPr>
            <a:lvl2pPr marL="321457" indent="0">
              <a:buNone/>
              <a:defRPr sz="844"/>
            </a:lvl2pPr>
            <a:lvl3pPr marL="642915" indent="0">
              <a:buNone/>
              <a:defRPr sz="703"/>
            </a:lvl3pPr>
            <a:lvl4pPr marL="964372" indent="0">
              <a:buNone/>
              <a:defRPr sz="633"/>
            </a:lvl4pPr>
            <a:lvl5pPr marL="1285829" indent="0">
              <a:buNone/>
              <a:defRPr sz="633"/>
            </a:lvl5pPr>
            <a:lvl6pPr marL="1607287" indent="0">
              <a:buNone/>
              <a:defRPr sz="633"/>
            </a:lvl6pPr>
            <a:lvl7pPr marL="1928744" indent="0">
              <a:buNone/>
              <a:defRPr sz="633"/>
            </a:lvl7pPr>
            <a:lvl8pPr marL="2250201" indent="0">
              <a:buNone/>
              <a:defRPr sz="633"/>
            </a:lvl8pPr>
            <a:lvl9pPr marL="2571659" indent="0">
              <a:buNone/>
              <a:defRPr sz="633"/>
            </a:lvl9pPr>
          </a:lstStyle>
          <a:p>
            <a:pPr lvl="0"/>
            <a:r>
              <a:rPr lang="pl-PL"/>
              <a:t>Kliknij, aby edytować style wzorca tekstu</a:t>
            </a:r>
          </a:p>
        </p:txBody>
      </p:sp>
      <p:sp>
        <p:nvSpPr>
          <p:cNvPr id="5"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2894919206"/>
      </p:ext>
    </p:extLst>
  </p:cSld>
  <p:clrMapOvr>
    <a:masterClrMapping/>
  </p:clrMapOvr>
  <p:transition>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ekst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171631901"/>
      </p:ext>
    </p:extLst>
  </p:cSld>
  <p:clrMapOvr>
    <a:masterClrMapping/>
  </p:clrMapOvr>
  <p:transition>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858250" y="875110"/>
            <a:ext cx="2424411" cy="4865564"/>
          </a:xfrm>
        </p:spPr>
        <p:txBody>
          <a:bodyPr vert="eaVert"/>
          <a:lstStyle/>
          <a:p>
            <a:r>
              <a:rPr lang="pl-PL"/>
              <a:t>Kliknij, aby edytować styl</a:t>
            </a:r>
          </a:p>
        </p:txBody>
      </p:sp>
      <p:sp>
        <p:nvSpPr>
          <p:cNvPr id="3" name="Symbol zastępczy tekstu pionowego 2"/>
          <p:cNvSpPr>
            <a:spLocks noGrp="1"/>
          </p:cNvSpPr>
          <p:nvPr>
            <p:ph type="body" orient="vert" idx="1"/>
          </p:nvPr>
        </p:nvSpPr>
        <p:spPr>
          <a:xfrm>
            <a:off x="1583531" y="875110"/>
            <a:ext cx="7131844" cy="486556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348591243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6" name="그림 개체 틀 2">
            <a:extLst>
              <a:ext uri="{FF2B5EF4-FFF2-40B4-BE49-F238E27FC236}">
                <a16:creationId xmlns:a16="http://schemas.microsoft.com/office/drawing/2014/main" id="{86DCE200-6A5B-44AD-8BA4-39183B76E3CF}"/>
              </a:ext>
            </a:extLst>
          </p:cNvPr>
          <p:cNvSpPr>
            <a:spLocks noGrp="1"/>
          </p:cNvSpPr>
          <p:nvPr>
            <p:ph type="pic" sz="quarter" idx="11" hasCustomPrompt="1"/>
          </p:nvPr>
        </p:nvSpPr>
        <p:spPr>
          <a:xfrm>
            <a:off x="762000" y="1582965"/>
            <a:ext cx="3200400" cy="4627335"/>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456973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CE4A3078-4588-4E96-86C1-13F599F5C29B}"/>
              </a:ext>
            </a:extLst>
          </p:cNvPr>
          <p:cNvGrpSpPr/>
          <p:nvPr userDrawn="1"/>
        </p:nvGrpSpPr>
        <p:grpSpPr>
          <a:xfrm>
            <a:off x="271205" y="1859091"/>
            <a:ext cx="4838803" cy="2658595"/>
            <a:chOff x="-548507" y="477868"/>
            <a:chExt cx="11570449" cy="6357177"/>
          </a:xfrm>
        </p:grpSpPr>
        <p:sp>
          <p:nvSpPr>
            <p:cNvPr id="29" name="Freeform: Shape 28">
              <a:extLst>
                <a:ext uri="{FF2B5EF4-FFF2-40B4-BE49-F238E27FC236}">
                  <a16:creationId xmlns:a16="http://schemas.microsoft.com/office/drawing/2014/main" id="{A4060D33-271A-468B-9987-4BA96254D49D}"/>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C19508C-C132-47CB-8BA1-2A0C4356D266}"/>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5E587BD-ED49-4D3E-96E2-11ACD04E7773}"/>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972E355-A917-4604-8BBF-F5E216D7B5C4}"/>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EE4DD70C-BD3B-4509-B4EE-DF26E1A80A4E}"/>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34" name="Group 33">
              <a:extLst>
                <a:ext uri="{FF2B5EF4-FFF2-40B4-BE49-F238E27FC236}">
                  <a16:creationId xmlns:a16="http://schemas.microsoft.com/office/drawing/2014/main" id="{B47FDFAE-AB58-447C-86FC-1351A6601EC8}"/>
                </a:ext>
              </a:extLst>
            </p:cNvPr>
            <p:cNvGrpSpPr/>
            <p:nvPr/>
          </p:nvGrpSpPr>
          <p:grpSpPr>
            <a:xfrm>
              <a:off x="1606" y="6382978"/>
              <a:ext cx="413937" cy="115242"/>
              <a:chOff x="5955" y="6353672"/>
              <a:chExt cx="413937" cy="115242"/>
            </a:xfrm>
          </p:grpSpPr>
          <p:sp>
            <p:nvSpPr>
              <p:cNvPr id="39" name="Rectangle: Rounded Corners 38">
                <a:extLst>
                  <a:ext uri="{FF2B5EF4-FFF2-40B4-BE49-F238E27FC236}">
                    <a16:creationId xmlns:a16="http://schemas.microsoft.com/office/drawing/2014/main" id="{D3A8D91F-7660-4232-81FE-488DC2AC4ED0}"/>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EF83A023-B3B0-44BD-92B9-E72787A810A0}"/>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09993162-7871-4AA5-9A8F-A51AD4605BD0}"/>
                </a:ext>
              </a:extLst>
            </p:cNvPr>
            <p:cNvGrpSpPr/>
            <p:nvPr/>
          </p:nvGrpSpPr>
          <p:grpSpPr>
            <a:xfrm>
              <a:off x="9855291" y="6381600"/>
              <a:ext cx="885989" cy="115242"/>
              <a:chOff x="5955" y="6353672"/>
              <a:chExt cx="413937" cy="115242"/>
            </a:xfrm>
          </p:grpSpPr>
          <p:sp>
            <p:nvSpPr>
              <p:cNvPr id="37" name="Rectangle: Rounded Corners 36">
                <a:extLst>
                  <a:ext uri="{FF2B5EF4-FFF2-40B4-BE49-F238E27FC236}">
                    <a16:creationId xmlns:a16="http://schemas.microsoft.com/office/drawing/2014/main" id="{91B1681F-8DC6-46A8-BFB1-76A007AC4FD3}"/>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2BCFCF77-A335-4EF0-85DC-03901286AFD8}"/>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Freeform: Shape 35">
              <a:extLst>
                <a:ext uri="{FF2B5EF4-FFF2-40B4-BE49-F238E27FC236}">
                  <a16:creationId xmlns:a16="http://schemas.microsoft.com/office/drawing/2014/main" id="{11B4593F-6DA3-4D30-B277-F7D30889740F}"/>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41" name="그림 개체 틀 2">
            <a:extLst>
              <a:ext uri="{FF2B5EF4-FFF2-40B4-BE49-F238E27FC236}">
                <a16:creationId xmlns:a16="http://schemas.microsoft.com/office/drawing/2014/main" id="{8461A13D-1299-4FAD-978B-612262665AC9}"/>
              </a:ext>
            </a:extLst>
          </p:cNvPr>
          <p:cNvSpPr>
            <a:spLocks noGrp="1"/>
          </p:cNvSpPr>
          <p:nvPr>
            <p:ph type="pic" sz="quarter" idx="13" hasCustomPrompt="1"/>
          </p:nvPr>
        </p:nvSpPr>
        <p:spPr>
          <a:xfrm>
            <a:off x="969870" y="2006556"/>
            <a:ext cx="3426249" cy="2114789"/>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6" name="그림 개체 틀 2">
            <a:extLst>
              <a:ext uri="{FF2B5EF4-FFF2-40B4-BE49-F238E27FC236}">
                <a16:creationId xmlns:a16="http://schemas.microsoft.com/office/drawing/2014/main" id="{86DCE200-6A5B-44AD-8BA4-39183B76E3CF}"/>
              </a:ext>
            </a:extLst>
          </p:cNvPr>
          <p:cNvSpPr>
            <a:spLocks noGrp="1"/>
          </p:cNvSpPr>
          <p:nvPr>
            <p:ph type="pic" sz="quarter" idx="11" hasCustomPrompt="1"/>
          </p:nvPr>
        </p:nvSpPr>
        <p:spPr>
          <a:xfrm>
            <a:off x="3447825" y="1514757"/>
            <a:ext cx="3751192" cy="2114789"/>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27" name="그림 개체 틀 2">
            <a:extLst>
              <a:ext uri="{FF2B5EF4-FFF2-40B4-BE49-F238E27FC236}">
                <a16:creationId xmlns:a16="http://schemas.microsoft.com/office/drawing/2014/main" id="{81A1402A-7868-4896-AF74-EEABBC317976}"/>
              </a:ext>
            </a:extLst>
          </p:cNvPr>
          <p:cNvSpPr>
            <a:spLocks noGrp="1"/>
          </p:cNvSpPr>
          <p:nvPr>
            <p:ph type="pic" sz="quarter" idx="12" hasCustomPrompt="1"/>
          </p:nvPr>
        </p:nvSpPr>
        <p:spPr>
          <a:xfrm>
            <a:off x="6489141" y="2737691"/>
            <a:ext cx="939337" cy="152070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3" name="Rectangle 2">
            <a:extLst>
              <a:ext uri="{FF2B5EF4-FFF2-40B4-BE49-F238E27FC236}">
                <a16:creationId xmlns:a16="http://schemas.microsoft.com/office/drawing/2014/main" id="{496291E9-382B-4112-ACC6-C5D173E3D86C}"/>
              </a:ext>
            </a:extLst>
          </p:cNvPr>
          <p:cNvSpPr/>
          <p:nvPr userDrawn="1"/>
        </p:nvSpPr>
        <p:spPr>
          <a:xfrm>
            <a:off x="0" y="4756308"/>
            <a:ext cx="12192000" cy="21187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1155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6A6BFBA-0B81-43EC-82B3-3C7685798270}"/>
              </a:ext>
            </a:extLst>
          </p:cNvPr>
          <p:cNvSpPr/>
          <p:nvPr userDrawn="1"/>
        </p:nvSpPr>
        <p:spPr>
          <a:xfrm>
            <a:off x="0" y="942689"/>
            <a:ext cx="8190689" cy="5915313"/>
          </a:xfrm>
          <a:custGeom>
            <a:avLst/>
            <a:gdLst>
              <a:gd name="connsiteX0" fmla="*/ 1864468 w 7960468"/>
              <a:gd name="connsiteY0" fmla="*/ 0 h 5749047"/>
              <a:gd name="connsiteX1" fmla="*/ 7960468 w 7960468"/>
              <a:gd name="connsiteY1" fmla="*/ 5749047 h 5749047"/>
              <a:gd name="connsiteX2" fmla="*/ 6404991 w 7960468"/>
              <a:gd name="connsiteY2" fmla="*/ 5749047 h 5749047"/>
              <a:gd name="connsiteX3" fmla="*/ 1864468 w 7960468"/>
              <a:gd name="connsiteY3" fmla="*/ 1466948 h 5749047"/>
              <a:gd name="connsiteX4" fmla="*/ 0 w 7960468"/>
              <a:gd name="connsiteY4" fmla="*/ 0 h 5749047"/>
              <a:gd name="connsiteX5" fmla="*/ 6096000 w 7960468"/>
              <a:gd name="connsiteY5" fmla="*/ 5749047 h 5749047"/>
              <a:gd name="connsiteX6" fmla="*/ 0 w 7960468"/>
              <a:gd name="connsiteY6" fmla="*/ 5749047 h 574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0468" h="5749047">
                <a:moveTo>
                  <a:pt x="1864468" y="0"/>
                </a:moveTo>
                <a:lnTo>
                  <a:pt x="7960468" y="5749047"/>
                </a:lnTo>
                <a:lnTo>
                  <a:pt x="6404991" y="5749047"/>
                </a:lnTo>
                <a:lnTo>
                  <a:pt x="1864468" y="1466948"/>
                </a:lnTo>
                <a:close/>
                <a:moveTo>
                  <a:pt x="0" y="0"/>
                </a:moveTo>
                <a:lnTo>
                  <a:pt x="6096000" y="5749047"/>
                </a:lnTo>
                <a:lnTo>
                  <a:pt x="0" y="5749047"/>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6A3B45EF-370E-440A-A20B-2942D298C9F7}"/>
              </a:ext>
            </a:extLst>
          </p:cNvPr>
          <p:cNvSpPr>
            <a:spLocks noGrp="1"/>
          </p:cNvSpPr>
          <p:nvPr>
            <p:ph type="pic" sz="quarter" idx="11" hasCustomPrompt="1"/>
          </p:nvPr>
        </p:nvSpPr>
        <p:spPr>
          <a:xfrm>
            <a:off x="0" y="1108954"/>
            <a:ext cx="7960468" cy="5749047"/>
          </a:xfrm>
          <a:custGeom>
            <a:avLst/>
            <a:gdLst>
              <a:gd name="connsiteX0" fmla="*/ 1864468 w 7960468"/>
              <a:gd name="connsiteY0" fmla="*/ 0 h 5749047"/>
              <a:gd name="connsiteX1" fmla="*/ 7960468 w 7960468"/>
              <a:gd name="connsiteY1" fmla="*/ 5749047 h 5749047"/>
              <a:gd name="connsiteX2" fmla="*/ 6404991 w 7960468"/>
              <a:gd name="connsiteY2" fmla="*/ 5749047 h 5749047"/>
              <a:gd name="connsiteX3" fmla="*/ 1864468 w 7960468"/>
              <a:gd name="connsiteY3" fmla="*/ 1466948 h 5749047"/>
              <a:gd name="connsiteX4" fmla="*/ 0 w 7960468"/>
              <a:gd name="connsiteY4" fmla="*/ 0 h 5749047"/>
              <a:gd name="connsiteX5" fmla="*/ 6096000 w 7960468"/>
              <a:gd name="connsiteY5" fmla="*/ 5749047 h 5749047"/>
              <a:gd name="connsiteX6" fmla="*/ 0 w 7960468"/>
              <a:gd name="connsiteY6" fmla="*/ 5749047 h 574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0468" h="5749047">
                <a:moveTo>
                  <a:pt x="1864468" y="0"/>
                </a:moveTo>
                <a:lnTo>
                  <a:pt x="7960468" y="5749047"/>
                </a:lnTo>
                <a:lnTo>
                  <a:pt x="6404991" y="5749047"/>
                </a:lnTo>
                <a:lnTo>
                  <a:pt x="1864468" y="1466948"/>
                </a:lnTo>
                <a:close/>
                <a:moveTo>
                  <a:pt x="0" y="0"/>
                </a:moveTo>
                <a:lnTo>
                  <a:pt x="6096000" y="5749047"/>
                </a:lnTo>
                <a:lnTo>
                  <a:pt x="0" y="5749047"/>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657456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A2B35F45-00CB-4203-B075-872C639D4026}"/>
              </a:ext>
            </a:extLst>
          </p:cNvPr>
          <p:cNvSpPr>
            <a:spLocks noGrp="1"/>
          </p:cNvSpPr>
          <p:nvPr>
            <p:ph type="pic" sz="quarter" idx="11" hasCustomPrompt="1"/>
          </p:nvPr>
        </p:nvSpPr>
        <p:spPr>
          <a:xfrm>
            <a:off x="3022283" y="1354778"/>
            <a:ext cx="6150293" cy="3448050"/>
          </a:xfrm>
          <a:custGeom>
            <a:avLst/>
            <a:gdLst>
              <a:gd name="connsiteX0" fmla="*/ 2106931 w 6150293"/>
              <a:gd name="connsiteY0" fmla="*/ 0 h 3448050"/>
              <a:gd name="connsiteX1" fmla="*/ 6150293 w 6150293"/>
              <a:gd name="connsiteY1" fmla="*/ 0 h 3448050"/>
              <a:gd name="connsiteX2" fmla="*/ 4042410 w 6150293"/>
              <a:gd name="connsiteY2" fmla="*/ 3448050 h 3448050"/>
              <a:gd name="connsiteX3" fmla="*/ 0 w 6150293"/>
              <a:gd name="connsiteY3" fmla="*/ 3448050 h 3448050"/>
            </a:gdLst>
            <a:ahLst/>
            <a:cxnLst>
              <a:cxn ang="0">
                <a:pos x="connsiteX0" y="connsiteY0"/>
              </a:cxn>
              <a:cxn ang="0">
                <a:pos x="connsiteX1" y="connsiteY1"/>
              </a:cxn>
              <a:cxn ang="0">
                <a:pos x="connsiteX2" y="connsiteY2"/>
              </a:cxn>
              <a:cxn ang="0">
                <a:pos x="connsiteX3" y="connsiteY3"/>
              </a:cxn>
            </a:cxnLst>
            <a:rect l="l" t="t" r="r" b="b"/>
            <a:pathLst>
              <a:path w="6150293" h="3448050">
                <a:moveTo>
                  <a:pt x="2106931" y="0"/>
                </a:moveTo>
                <a:lnTo>
                  <a:pt x="6150293" y="0"/>
                </a:lnTo>
                <a:lnTo>
                  <a:pt x="4042410" y="3448050"/>
                </a:lnTo>
                <a:lnTo>
                  <a:pt x="0" y="344805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7" name="Picture Placeholder 16">
            <a:extLst>
              <a:ext uri="{FF2B5EF4-FFF2-40B4-BE49-F238E27FC236}">
                <a16:creationId xmlns:a16="http://schemas.microsoft.com/office/drawing/2014/main" id="{10AF9A2D-6BC2-414E-9FA2-2BCC6B6CECD0}"/>
              </a:ext>
            </a:extLst>
          </p:cNvPr>
          <p:cNvSpPr>
            <a:spLocks noGrp="1"/>
          </p:cNvSpPr>
          <p:nvPr>
            <p:ph type="pic" sz="quarter" idx="12" hasCustomPrompt="1"/>
          </p:nvPr>
        </p:nvSpPr>
        <p:spPr>
          <a:xfrm>
            <a:off x="528638" y="1354778"/>
            <a:ext cx="4429125" cy="3448050"/>
          </a:xfrm>
          <a:custGeom>
            <a:avLst/>
            <a:gdLst>
              <a:gd name="connsiteX0" fmla="*/ 0 w 4429125"/>
              <a:gd name="connsiteY0" fmla="*/ 0 h 3448050"/>
              <a:gd name="connsiteX1" fmla="*/ 4429125 w 4429125"/>
              <a:gd name="connsiteY1" fmla="*/ 0 h 3448050"/>
              <a:gd name="connsiteX2" fmla="*/ 2322195 w 4429125"/>
              <a:gd name="connsiteY2" fmla="*/ 3448050 h 3448050"/>
              <a:gd name="connsiteX3" fmla="*/ 0 w 4429125"/>
              <a:gd name="connsiteY3" fmla="*/ 3448050 h 3448050"/>
            </a:gdLst>
            <a:ahLst/>
            <a:cxnLst>
              <a:cxn ang="0">
                <a:pos x="connsiteX0" y="connsiteY0"/>
              </a:cxn>
              <a:cxn ang="0">
                <a:pos x="connsiteX1" y="connsiteY1"/>
              </a:cxn>
              <a:cxn ang="0">
                <a:pos x="connsiteX2" y="connsiteY2"/>
              </a:cxn>
              <a:cxn ang="0">
                <a:pos x="connsiteX3" y="connsiteY3"/>
              </a:cxn>
            </a:cxnLst>
            <a:rect l="l" t="t" r="r" b="b"/>
            <a:pathLst>
              <a:path w="4429125" h="3448050">
                <a:moveTo>
                  <a:pt x="0" y="0"/>
                </a:moveTo>
                <a:lnTo>
                  <a:pt x="4429125" y="0"/>
                </a:lnTo>
                <a:lnTo>
                  <a:pt x="2322195" y="3448050"/>
                </a:lnTo>
                <a:lnTo>
                  <a:pt x="0" y="344805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6" name="Picture Placeholder 15">
            <a:extLst>
              <a:ext uri="{FF2B5EF4-FFF2-40B4-BE49-F238E27FC236}">
                <a16:creationId xmlns:a16="http://schemas.microsoft.com/office/drawing/2014/main" id="{E2A5C04A-4DC0-45FF-8695-531CFED7EABC}"/>
              </a:ext>
            </a:extLst>
          </p:cNvPr>
          <p:cNvSpPr>
            <a:spLocks noGrp="1"/>
          </p:cNvSpPr>
          <p:nvPr>
            <p:ph type="pic" sz="quarter" idx="13" hasCustomPrompt="1"/>
          </p:nvPr>
        </p:nvSpPr>
        <p:spPr>
          <a:xfrm>
            <a:off x="7236142" y="1354778"/>
            <a:ext cx="4426268" cy="3448050"/>
          </a:xfrm>
          <a:custGeom>
            <a:avLst/>
            <a:gdLst>
              <a:gd name="connsiteX0" fmla="*/ 2107883 w 4426268"/>
              <a:gd name="connsiteY0" fmla="*/ 0 h 3448050"/>
              <a:gd name="connsiteX1" fmla="*/ 4426268 w 4426268"/>
              <a:gd name="connsiteY1" fmla="*/ 0 h 3448050"/>
              <a:gd name="connsiteX2" fmla="*/ 4426268 w 4426268"/>
              <a:gd name="connsiteY2" fmla="*/ 3448050 h 3448050"/>
              <a:gd name="connsiteX3" fmla="*/ 0 w 4426268"/>
              <a:gd name="connsiteY3" fmla="*/ 3448050 h 3448050"/>
            </a:gdLst>
            <a:ahLst/>
            <a:cxnLst>
              <a:cxn ang="0">
                <a:pos x="connsiteX0" y="connsiteY0"/>
              </a:cxn>
              <a:cxn ang="0">
                <a:pos x="connsiteX1" y="connsiteY1"/>
              </a:cxn>
              <a:cxn ang="0">
                <a:pos x="connsiteX2" y="connsiteY2"/>
              </a:cxn>
              <a:cxn ang="0">
                <a:pos x="connsiteX3" y="connsiteY3"/>
              </a:cxn>
            </a:cxnLst>
            <a:rect l="l" t="t" r="r" b="b"/>
            <a:pathLst>
              <a:path w="4426268" h="3448050">
                <a:moveTo>
                  <a:pt x="2107883" y="0"/>
                </a:moveTo>
                <a:lnTo>
                  <a:pt x="4426268" y="0"/>
                </a:lnTo>
                <a:lnTo>
                  <a:pt x="4426268" y="3448050"/>
                </a:lnTo>
                <a:lnTo>
                  <a:pt x="0" y="344805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3" name="Text Placeholder 9">
            <a:extLst>
              <a:ext uri="{FF2B5EF4-FFF2-40B4-BE49-F238E27FC236}">
                <a16:creationId xmlns:a16="http://schemas.microsoft.com/office/drawing/2014/main" id="{FA46197D-1598-4D3F-9547-3133C1271AD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799400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FE028B6F-D647-4878-B4BB-2D1F673AEFD7}"/>
              </a:ext>
            </a:extLst>
          </p:cNvPr>
          <p:cNvSpPr>
            <a:spLocks noGrp="1"/>
          </p:cNvSpPr>
          <p:nvPr>
            <p:ph type="pic" sz="quarter" idx="11" hasCustomPrompt="1"/>
          </p:nvPr>
        </p:nvSpPr>
        <p:spPr>
          <a:xfrm>
            <a:off x="4424584" y="11386"/>
            <a:ext cx="7767416" cy="6777596"/>
          </a:xfrm>
          <a:custGeom>
            <a:avLst/>
            <a:gdLst>
              <a:gd name="connsiteX0" fmla="*/ 7767416 w 7767416"/>
              <a:gd name="connsiteY0" fmla="*/ 1399861 h 6777596"/>
              <a:gd name="connsiteX1" fmla="*/ 7767416 w 7767416"/>
              <a:gd name="connsiteY1" fmla="*/ 2360732 h 6777596"/>
              <a:gd name="connsiteX2" fmla="*/ 5766870 w 7767416"/>
              <a:gd name="connsiteY2" fmla="*/ 6058701 h 6777596"/>
              <a:gd name="connsiteX3" fmla="*/ 5364742 w 7767416"/>
              <a:gd name="connsiteY3" fmla="*/ 5841156 h 6777596"/>
              <a:gd name="connsiteX4" fmla="*/ 7767416 w 7767416"/>
              <a:gd name="connsiteY4" fmla="*/ 241367 h 6777596"/>
              <a:gd name="connsiteX5" fmla="*/ 7767416 w 7767416"/>
              <a:gd name="connsiteY5" fmla="*/ 1202237 h 6777596"/>
              <a:gd name="connsiteX6" fmla="*/ 5008532 w 7767416"/>
              <a:gd name="connsiteY6" fmla="*/ 6301980 h 6777596"/>
              <a:gd name="connsiteX7" fmla="*/ 4606405 w 7767416"/>
              <a:gd name="connsiteY7" fmla="*/ 6084435 h 6777596"/>
              <a:gd name="connsiteX8" fmla="*/ 7271266 w 7767416"/>
              <a:gd name="connsiteY8" fmla="*/ 0 h 6777596"/>
              <a:gd name="connsiteX9" fmla="*/ 7767416 w 7767416"/>
              <a:gd name="connsiteY9" fmla="*/ 0 h 6777596"/>
              <a:gd name="connsiteX10" fmla="*/ 7767416 w 7767416"/>
              <a:gd name="connsiteY10" fmla="*/ 43746 h 6777596"/>
              <a:gd name="connsiteX11" fmla="*/ 4124504 w 7767416"/>
              <a:gd name="connsiteY11" fmla="*/ 6777596 h 6777596"/>
              <a:gd name="connsiteX12" fmla="*/ 3722377 w 7767416"/>
              <a:gd name="connsiteY12" fmla="*/ 6560053 h 6777596"/>
              <a:gd name="connsiteX13" fmla="*/ 6644537 w 7767416"/>
              <a:gd name="connsiteY13" fmla="*/ 0 h 6777596"/>
              <a:gd name="connsiteX14" fmla="*/ 7164353 w 7767416"/>
              <a:gd name="connsiteY14" fmla="*/ 0 h 6777596"/>
              <a:gd name="connsiteX15" fmla="*/ 3936690 w 7767416"/>
              <a:gd name="connsiteY15" fmla="*/ 5966271 h 6777596"/>
              <a:gd name="connsiteX16" fmla="*/ 3534563 w 7767416"/>
              <a:gd name="connsiteY16" fmla="*/ 5748726 h 6777596"/>
              <a:gd name="connsiteX17" fmla="*/ 6017810 w 7767416"/>
              <a:gd name="connsiteY17" fmla="*/ 0 h 6777596"/>
              <a:gd name="connsiteX18" fmla="*/ 6537626 w 7767416"/>
              <a:gd name="connsiteY18" fmla="*/ 0 h 6777596"/>
              <a:gd name="connsiteX19" fmla="*/ 3371597 w 7767416"/>
              <a:gd name="connsiteY19" fmla="*/ 5852342 h 6777596"/>
              <a:gd name="connsiteX20" fmla="*/ 2969470 w 7767416"/>
              <a:gd name="connsiteY20" fmla="*/ 5634798 h 6777596"/>
              <a:gd name="connsiteX21" fmla="*/ 5391082 w 7767416"/>
              <a:gd name="connsiteY21" fmla="*/ 0 h 6777596"/>
              <a:gd name="connsiteX22" fmla="*/ 5910897 w 7767416"/>
              <a:gd name="connsiteY22" fmla="*/ 0 h 6777596"/>
              <a:gd name="connsiteX23" fmla="*/ 3063713 w 7767416"/>
              <a:gd name="connsiteY23" fmla="*/ 5262964 h 6777596"/>
              <a:gd name="connsiteX24" fmla="*/ 2661586 w 7767416"/>
              <a:gd name="connsiteY24" fmla="*/ 5045420 h 6777596"/>
              <a:gd name="connsiteX25" fmla="*/ 4764354 w 7767416"/>
              <a:gd name="connsiteY25" fmla="*/ 0 h 6777596"/>
              <a:gd name="connsiteX26" fmla="*/ 5284169 w 7767416"/>
              <a:gd name="connsiteY26" fmla="*/ 0 h 6777596"/>
              <a:gd name="connsiteX27" fmla="*/ 2900020 w 7767416"/>
              <a:gd name="connsiteY27" fmla="*/ 4407053 h 6777596"/>
              <a:gd name="connsiteX28" fmla="*/ 2497893 w 7767416"/>
              <a:gd name="connsiteY28" fmla="*/ 4189509 h 6777596"/>
              <a:gd name="connsiteX29" fmla="*/ 4137627 w 7767416"/>
              <a:gd name="connsiteY29" fmla="*/ 0 h 6777596"/>
              <a:gd name="connsiteX30" fmla="*/ 4657442 w 7767416"/>
              <a:gd name="connsiteY30" fmla="*/ 0 h 6777596"/>
              <a:gd name="connsiteX31" fmla="*/ 2118158 w 7767416"/>
              <a:gd name="connsiteY31" fmla="*/ 4693817 h 6777596"/>
              <a:gd name="connsiteX32" fmla="*/ 1716031 w 7767416"/>
              <a:gd name="connsiteY32" fmla="*/ 4476272 h 6777596"/>
              <a:gd name="connsiteX33" fmla="*/ 3510898 w 7767416"/>
              <a:gd name="connsiteY33" fmla="*/ 0 h 6777596"/>
              <a:gd name="connsiteX34" fmla="*/ 4030714 w 7767416"/>
              <a:gd name="connsiteY34" fmla="*/ 0 h 6777596"/>
              <a:gd name="connsiteX35" fmla="*/ 1997663 w 7767416"/>
              <a:gd name="connsiteY35" fmla="*/ 3758054 h 6777596"/>
              <a:gd name="connsiteX36" fmla="*/ 1595536 w 7767416"/>
              <a:gd name="connsiteY36" fmla="*/ 3540509 h 6777596"/>
              <a:gd name="connsiteX37" fmla="*/ 2884170 w 7767416"/>
              <a:gd name="connsiteY37" fmla="*/ 0 h 6777596"/>
              <a:gd name="connsiteX38" fmla="*/ 3403986 w 7767416"/>
              <a:gd name="connsiteY38" fmla="*/ 0 h 6777596"/>
              <a:gd name="connsiteX39" fmla="*/ 1715921 w 7767416"/>
              <a:gd name="connsiteY39" fmla="*/ 3120354 h 6777596"/>
              <a:gd name="connsiteX40" fmla="*/ 1313794 w 7767416"/>
              <a:gd name="connsiteY40" fmla="*/ 2902810 h 6777596"/>
              <a:gd name="connsiteX41" fmla="*/ 2257443 w 7767416"/>
              <a:gd name="connsiteY41" fmla="*/ 0 h 6777596"/>
              <a:gd name="connsiteX42" fmla="*/ 2777258 w 7767416"/>
              <a:gd name="connsiteY42" fmla="*/ 0 h 6777596"/>
              <a:gd name="connsiteX43" fmla="*/ 1541206 w 7767416"/>
              <a:gd name="connsiteY43" fmla="*/ 2284819 h 6777596"/>
              <a:gd name="connsiteX44" fmla="*/ 1139079 w 7767416"/>
              <a:gd name="connsiteY44" fmla="*/ 2067274 h 6777596"/>
              <a:gd name="connsiteX45" fmla="*/ 1630716 w 7767416"/>
              <a:gd name="connsiteY45" fmla="*/ 0 h 6777596"/>
              <a:gd name="connsiteX46" fmla="*/ 2150531 w 7767416"/>
              <a:gd name="connsiteY46" fmla="*/ 0 h 6777596"/>
              <a:gd name="connsiteX47" fmla="*/ 840733 w 7767416"/>
              <a:gd name="connsiteY47" fmla="*/ 2421135 h 6777596"/>
              <a:gd name="connsiteX48" fmla="*/ 438606 w 7767416"/>
              <a:gd name="connsiteY48" fmla="*/ 2203590 h 6777596"/>
              <a:gd name="connsiteX49" fmla="*/ 1003987 w 7767416"/>
              <a:gd name="connsiteY49" fmla="*/ 0 h 6777596"/>
              <a:gd name="connsiteX50" fmla="*/ 1523803 w 7767416"/>
              <a:gd name="connsiteY50" fmla="*/ 0 h 6777596"/>
              <a:gd name="connsiteX51" fmla="*/ 584934 w 7767416"/>
              <a:gd name="connsiteY51" fmla="*/ 1735481 h 6777596"/>
              <a:gd name="connsiteX52" fmla="*/ 182807 w 7767416"/>
              <a:gd name="connsiteY52" fmla="*/ 1517936 h 6777596"/>
              <a:gd name="connsiteX53" fmla="*/ 377260 w 7767416"/>
              <a:gd name="connsiteY53" fmla="*/ 0 h 6777596"/>
              <a:gd name="connsiteX54" fmla="*/ 897075 w 7767416"/>
              <a:gd name="connsiteY54" fmla="*/ 0 h 6777596"/>
              <a:gd name="connsiteX55" fmla="*/ 402127 w 7767416"/>
              <a:gd name="connsiteY55" fmla="*/ 914901 h 6777596"/>
              <a:gd name="connsiteX56" fmla="*/ 0 w 7767416"/>
              <a:gd name="connsiteY56" fmla="*/ 697357 h 677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767416" h="6777596">
                <a:moveTo>
                  <a:pt x="7767416" y="1399861"/>
                </a:moveTo>
                <a:lnTo>
                  <a:pt x="7767416" y="2360732"/>
                </a:lnTo>
                <a:lnTo>
                  <a:pt x="5766870" y="6058701"/>
                </a:lnTo>
                <a:lnTo>
                  <a:pt x="5364742" y="5841156"/>
                </a:lnTo>
                <a:close/>
                <a:moveTo>
                  <a:pt x="7767416" y="241367"/>
                </a:moveTo>
                <a:lnTo>
                  <a:pt x="7767416" y="1202237"/>
                </a:lnTo>
                <a:lnTo>
                  <a:pt x="5008532" y="6301980"/>
                </a:lnTo>
                <a:lnTo>
                  <a:pt x="4606405" y="6084435"/>
                </a:lnTo>
                <a:close/>
                <a:moveTo>
                  <a:pt x="7271266" y="0"/>
                </a:moveTo>
                <a:lnTo>
                  <a:pt x="7767416" y="0"/>
                </a:lnTo>
                <a:lnTo>
                  <a:pt x="7767416" y="43746"/>
                </a:lnTo>
                <a:lnTo>
                  <a:pt x="4124504" y="6777596"/>
                </a:lnTo>
                <a:lnTo>
                  <a:pt x="3722377" y="6560053"/>
                </a:lnTo>
                <a:close/>
                <a:moveTo>
                  <a:pt x="6644537" y="0"/>
                </a:moveTo>
                <a:lnTo>
                  <a:pt x="7164353" y="0"/>
                </a:lnTo>
                <a:lnTo>
                  <a:pt x="3936690" y="5966271"/>
                </a:lnTo>
                <a:lnTo>
                  <a:pt x="3534563" y="5748726"/>
                </a:lnTo>
                <a:close/>
                <a:moveTo>
                  <a:pt x="6017810" y="0"/>
                </a:moveTo>
                <a:lnTo>
                  <a:pt x="6537626" y="0"/>
                </a:lnTo>
                <a:lnTo>
                  <a:pt x="3371597" y="5852342"/>
                </a:lnTo>
                <a:lnTo>
                  <a:pt x="2969470" y="5634798"/>
                </a:lnTo>
                <a:close/>
                <a:moveTo>
                  <a:pt x="5391082" y="0"/>
                </a:moveTo>
                <a:lnTo>
                  <a:pt x="5910897" y="0"/>
                </a:lnTo>
                <a:lnTo>
                  <a:pt x="3063713" y="5262964"/>
                </a:lnTo>
                <a:lnTo>
                  <a:pt x="2661586" y="5045420"/>
                </a:lnTo>
                <a:close/>
                <a:moveTo>
                  <a:pt x="4764354" y="0"/>
                </a:moveTo>
                <a:lnTo>
                  <a:pt x="5284169" y="0"/>
                </a:lnTo>
                <a:lnTo>
                  <a:pt x="2900020" y="4407053"/>
                </a:lnTo>
                <a:lnTo>
                  <a:pt x="2497893" y="4189509"/>
                </a:lnTo>
                <a:close/>
                <a:moveTo>
                  <a:pt x="4137627" y="0"/>
                </a:moveTo>
                <a:lnTo>
                  <a:pt x="4657442" y="0"/>
                </a:lnTo>
                <a:lnTo>
                  <a:pt x="2118158" y="4693817"/>
                </a:lnTo>
                <a:lnTo>
                  <a:pt x="1716031" y="4476272"/>
                </a:lnTo>
                <a:close/>
                <a:moveTo>
                  <a:pt x="3510898" y="0"/>
                </a:moveTo>
                <a:lnTo>
                  <a:pt x="4030714" y="0"/>
                </a:lnTo>
                <a:lnTo>
                  <a:pt x="1997663" y="3758054"/>
                </a:lnTo>
                <a:lnTo>
                  <a:pt x="1595536" y="3540509"/>
                </a:lnTo>
                <a:close/>
                <a:moveTo>
                  <a:pt x="2884170" y="0"/>
                </a:moveTo>
                <a:lnTo>
                  <a:pt x="3403986" y="0"/>
                </a:lnTo>
                <a:lnTo>
                  <a:pt x="1715921" y="3120354"/>
                </a:lnTo>
                <a:lnTo>
                  <a:pt x="1313794" y="2902810"/>
                </a:lnTo>
                <a:close/>
                <a:moveTo>
                  <a:pt x="2257443" y="0"/>
                </a:moveTo>
                <a:lnTo>
                  <a:pt x="2777258" y="0"/>
                </a:lnTo>
                <a:lnTo>
                  <a:pt x="1541206" y="2284819"/>
                </a:lnTo>
                <a:lnTo>
                  <a:pt x="1139079" y="2067274"/>
                </a:lnTo>
                <a:close/>
                <a:moveTo>
                  <a:pt x="1630716" y="0"/>
                </a:moveTo>
                <a:lnTo>
                  <a:pt x="2150531" y="0"/>
                </a:lnTo>
                <a:lnTo>
                  <a:pt x="840733" y="2421135"/>
                </a:lnTo>
                <a:lnTo>
                  <a:pt x="438606" y="2203590"/>
                </a:lnTo>
                <a:close/>
                <a:moveTo>
                  <a:pt x="1003987" y="0"/>
                </a:moveTo>
                <a:lnTo>
                  <a:pt x="1523803" y="0"/>
                </a:lnTo>
                <a:lnTo>
                  <a:pt x="584934" y="1735481"/>
                </a:lnTo>
                <a:lnTo>
                  <a:pt x="182807" y="1517936"/>
                </a:lnTo>
                <a:close/>
                <a:moveTo>
                  <a:pt x="377260" y="0"/>
                </a:moveTo>
                <a:lnTo>
                  <a:pt x="897075" y="0"/>
                </a:lnTo>
                <a:lnTo>
                  <a:pt x="402127" y="914901"/>
                </a:lnTo>
                <a:lnTo>
                  <a:pt x="0" y="697357"/>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3839290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31EAEB9F-11FD-4A38-A858-5235F8507B4F}"/>
              </a:ext>
            </a:extLst>
          </p:cNvPr>
          <p:cNvSpPr>
            <a:spLocks noGrp="1"/>
          </p:cNvSpPr>
          <p:nvPr>
            <p:ph type="pic" sz="quarter" idx="11" hasCustomPrompt="1"/>
          </p:nvPr>
        </p:nvSpPr>
        <p:spPr>
          <a:xfrm>
            <a:off x="528638" y="551833"/>
            <a:ext cx="5317686" cy="418553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3" name="그림 개체 틀 2">
            <a:extLst>
              <a:ext uri="{FF2B5EF4-FFF2-40B4-BE49-F238E27FC236}">
                <a16:creationId xmlns:a16="http://schemas.microsoft.com/office/drawing/2014/main" id="{A2337EED-6D2F-4724-A299-87463BE1290B}"/>
              </a:ext>
            </a:extLst>
          </p:cNvPr>
          <p:cNvSpPr>
            <a:spLocks noGrp="1"/>
          </p:cNvSpPr>
          <p:nvPr>
            <p:ph type="pic" sz="quarter" idx="12" hasCustomPrompt="1"/>
          </p:nvPr>
        </p:nvSpPr>
        <p:spPr>
          <a:xfrm>
            <a:off x="6345676" y="2134199"/>
            <a:ext cx="5317686" cy="418553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8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2304888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F1A6D4F-FC45-4108-AABF-2153E98FEC8F}"/>
              </a:ext>
            </a:extLst>
          </p:cNvPr>
          <p:cNvSpPr>
            <a:spLocks noGrp="1"/>
          </p:cNvSpPr>
          <p:nvPr>
            <p:ph type="pic" sz="quarter" idx="11" hasCustomPrompt="1"/>
          </p:nvPr>
        </p:nvSpPr>
        <p:spPr>
          <a:xfrm>
            <a:off x="0" y="0"/>
            <a:ext cx="9511468" cy="6858000"/>
          </a:xfrm>
          <a:custGeom>
            <a:avLst/>
            <a:gdLst>
              <a:gd name="connsiteX0" fmla="*/ 3705667 w 9511468"/>
              <a:gd name="connsiteY0" fmla="*/ 0 h 6858000"/>
              <a:gd name="connsiteX1" fmla="*/ 9511468 w 9511468"/>
              <a:gd name="connsiteY1" fmla="*/ 0 h 6858000"/>
              <a:gd name="connsiteX2" fmla="*/ 4549568 w 9511468"/>
              <a:gd name="connsiteY2" fmla="*/ 6858000 h 6858000"/>
              <a:gd name="connsiteX3" fmla="*/ 0 w 9511468"/>
              <a:gd name="connsiteY3" fmla="*/ 6858000 h 6858000"/>
              <a:gd name="connsiteX4" fmla="*/ 0 w 9511468"/>
              <a:gd name="connsiteY4" fmla="*/ 512172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1468" h="6858000">
                <a:moveTo>
                  <a:pt x="3705667" y="0"/>
                </a:moveTo>
                <a:lnTo>
                  <a:pt x="9511468" y="0"/>
                </a:lnTo>
                <a:lnTo>
                  <a:pt x="4549568" y="6858000"/>
                </a:lnTo>
                <a:lnTo>
                  <a:pt x="0" y="6858000"/>
                </a:lnTo>
                <a:lnTo>
                  <a:pt x="0" y="5121721"/>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369090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id="{A2337EED-6D2F-4724-A299-87463BE1290B}"/>
              </a:ext>
            </a:extLst>
          </p:cNvPr>
          <p:cNvSpPr>
            <a:spLocks noGrp="1"/>
          </p:cNvSpPr>
          <p:nvPr>
            <p:ph type="pic" sz="quarter" idx="12" hasCustomPrompt="1"/>
          </p:nvPr>
        </p:nvSpPr>
        <p:spPr>
          <a:xfrm>
            <a:off x="649480" y="1157591"/>
            <a:ext cx="10893040" cy="4542818"/>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3719589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964E96-60CB-4686-890C-74DB60B28B94}"/>
              </a:ext>
            </a:extLst>
          </p:cNvPr>
          <p:cNvSpPr/>
          <p:nvPr userDrawn="1"/>
        </p:nvSpPr>
        <p:spPr>
          <a:xfrm>
            <a:off x="826852" y="0"/>
            <a:ext cx="4562272" cy="41731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그림 개체 틀 2">
            <a:extLst>
              <a:ext uri="{FF2B5EF4-FFF2-40B4-BE49-F238E27FC236}">
                <a16:creationId xmlns:a16="http://schemas.microsoft.com/office/drawing/2014/main" id="{31EAEB9F-11FD-4A38-A858-5235F8507B4F}"/>
              </a:ext>
            </a:extLst>
          </p:cNvPr>
          <p:cNvSpPr>
            <a:spLocks noGrp="1"/>
          </p:cNvSpPr>
          <p:nvPr>
            <p:ph type="pic" sz="quarter" idx="11" hasCustomPrompt="1"/>
          </p:nvPr>
        </p:nvSpPr>
        <p:spPr>
          <a:xfrm>
            <a:off x="2490281" y="3287949"/>
            <a:ext cx="8874868" cy="292235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366781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kład niestandardowy">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6054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D9AA8BA-F171-4BD8-A11D-2DC0122F65E8}"/>
              </a:ext>
            </a:extLst>
          </p:cNvPr>
          <p:cNvSpPr>
            <a:spLocks noGrp="1"/>
          </p:cNvSpPr>
          <p:nvPr>
            <p:ph type="pic" sz="quarter" idx="11" hasCustomPrompt="1"/>
          </p:nvPr>
        </p:nvSpPr>
        <p:spPr>
          <a:xfrm>
            <a:off x="3780714" y="121525"/>
            <a:ext cx="8411286" cy="6736476"/>
          </a:xfrm>
          <a:custGeom>
            <a:avLst/>
            <a:gdLst>
              <a:gd name="connsiteX0" fmla="*/ 5699762 w 8411286"/>
              <a:gd name="connsiteY0" fmla="*/ 5934811 h 6736476"/>
              <a:gd name="connsiteX1" fmla="*/ 5699473 w 8411286"/>
              <a:gd name="connsiteY1" fmla="*/ 5964269 h 6736476"/>
              <a:gd name="connsiteX2" fmla="*/ 5704951 w 8411286"/>
              <a:gd name="connsiteY2" fmla="*/ 6001406 h 6736476"/>
              <a:gd name="connsiteX3" fmla="*/ 5700507 w 8411286"/>
              <a:gd name="connsiteY3" fmla="*/ 5913361 h 6736476"/>
              <a:gd name="connsiteX4" fmla="*/ 5699940 w 8411286"/>
              <a:gd name="connsiteY4" fmla="*/ 5916657 h 6736476"/>
              <a:gd name="connsiteX5" fmla="*/ 5699858 w 8411286"/>
              <a:gd name="connsiteY5" fmla="*/ 5924998 h 6736476"/>
              <a:gd name="connsiteX6" fmla="*/ 6937173 w 8411286"/>
              <a:gd name="connsiteY6" fmla="*/ 0 h 6736476"/>
              <a:gd name="connsiteX7" fmla="*/ 7112847 w 8411286"/>
              <a:gd name="connsiteY7" fmla="*/ 0 h 6736476"/>
              <a:gd name="connsiteX8" fmla="*/ 7165550 w 8411286"/>
              <a:gd name="connsiteY8" fmla="*/ 31998 h 6736476"/>
              <a:gd name="connsiteX9" fmla="*/ 7230172 w 8411286"/>
              <a:gd name="connsiteY9" fmla="*/ 147441 h 6736476"/>
              <a:gd name="connsiteX10" fmla="*/ 7308598 w 8411286"/>
              <a:gd name="connsiteY10" fmla="*/ 296136 h 6736476"/>
              <a:gd name="connsiteX11" fmla="*/ 7361927 w 8411286"/>
              <a:gd name="connsiteY11" fmla="*/ 334407 h 6736476"/>
              <a:gd name="connsiteX12" fmla="*/ 7786681 w 8411286"/>
              <a:gd name="connsiteY12" fmla="*/ 1054668 h 6736476"/>
              <a:gd name="connsiteX13" fmla="*/ 7843148 w 8411286"/>
              <a:gd name="connsiteY13" fmla="*/ 1247910 h 6736476"/>
              <a:gd name="connsiteX14" fmla="*/ 7989333 w 8411286"/>
              <a:gd name="connsiteY14" fmla="*/ 1492598 h 6736476"/>
              <a:gd name="connsiteX15" fmla="*/ 8255980 w 8411286"/>
              <a:gd name="connsiteY15" fmla="*/ 2013344 h 6736476"/>
              <a:gd name="connsiteX16" fmla="*/ 8328759 w 8411286"/>
              <a:gd name="connsiteY16" fmla="*/ 2595576 h 6736476"/>
              <a:gd name="connsiteX17" fmla="*/ 8394636 w 8411286"/>
              <a:gd name="connsiteY17" fmla="*/ 3388617 h 6736476"/>
              <a:gd name="connsiteX18" fmla="*/ 8411286 w 8411286"/>
              <a:gd name="connsiteY18" fmla="*/ 3449238 h 6736476"/>
              <a:gd name="connsiteX19" fmla="*/ 8411286 w 8411286"/>
              <a:gd name="connsiteY19" fmla="*/ 6736476 h 6736476"/>
              <a:gd name="connsiteX20" fmla="*/ 7208192 w 8411286"/>
              <a:gd name="connsiteY20" fmla="*/ 6736476 h 6736476"/>
              <a:gd name="connsiteX21" fmla="*/ 7224525 w 8411286"/>
              <a:gd name="connsiteY21" fmla="*/ 6699435 h 6736476"/>
              <a:gd name="connsiteX22" fmla="*/ 7211350 w 8411286"/>
              <a:gd name="connsiteY22" fmla="*/ 6671829 h 6736476"/>
              <a:gd name="connsiteX23" fmla="*/ 7184371 w 8411286"/>
              <a:gd name="connsiteY23" fmla="*/ 6683122 h 6736476"/>
              <a:gd name="connsiteX24" fmla="*/ 7158021 w 8411286"/>
              <a:gd name="connsiteY24" fmla="*/ 6721394 h 6736476"/>
              <a:gd name="connsiteX25" fmla="*/ 7140347 w 8411286"/>
              <a:gd name="connsiteY25" fmla="*/ 6736476 h 6736476"/>
              <a:gd name="connsiteX26" fmla="*/ 7106917 w 8411286"/>
              <a:gd name="connsiteY26" fmla="*/ 6736476 h 6736476"/>
              <a:gd name="connsiteX27" fmla="*/ 7103015 w 8411286"/>
              <a:gd name="connsiteY27" fmla="*/ 6712307 h 6736476"/>
              <a:gd name="connsiteX28" fmla="*/ 7059519 w 8411286"/>
              <a:gd name="connsiteY28" fmla="*/ 6580228 h 6736476"/>
              <a:gd name="connsiteX29" fmla="*/ 7043833 w 8411286"/>
              <a:gd name="connsiteY29" fmla="*/ 6663045 h 6736476"/>
              <a:gd name="connsiteX30" fmla="*/ 7051205 w 8411286"/>
              <a:gd name="connsiteY30" fmla="*/ 6724845 h 6736476"/>
              <a:gd name="connsiteX31" fmla="*/ 7052770 w 8411286"/>
              <a:gd name="connsiteY31" fmla="*/ 6736476 h 6736476"/>
              <a:gd name="connsiteX32" fmla="*/ 6976399 w 8411286"/>
              <a:gd name="connsiteY32" fmla="*/ 6736476 h 6736476"/>
              <a:gd name="connsiteX33" fmla="*/ 6969171 w 8411286"/>
              <a:gd name="connsiteY33" fmla="*/ 6722022 h 6736476"/>
              <a:gd name="connsiteX34" fmla="*/ 6965668 w 8411286"/>
              <a:gd name="connsiteY34" fmla="*/ 6736476 h 6736476"/>
              <a:gd name="connsiteX35" fmla="*/ 5912639 w 8411286"/>
              <a:gd name="connsiteY35" fmla="*/ 6736476 h 6736476"/>
              <a:gd name="connsiteX36" fmla="*/ 5766309 w 8411286"/>
              <a:gd name="connsiteY36" fmla="*/ 6264493 h 6736476"/>
              <a:gd name="connsiteX37" fmla="*/ 5730397 w 8411286"/>
              <a:gd name="connsiteY37" fmla="*/ 6316172 h 6736476"/>
              <a:gd name="connsiteX38" fmla="*/ 5716685 w 8411286"/>
              <a:gd name="connsiteY38" fmla="*/ 6345706 h 6736476"/>
              <a:gd name="connsiteX39" fmla="*/ 5642847 w 8411286"/>
              <a:gd name="connsiteY39" fmla="*/ 6530301 h 6736476"/>
              <a:gd name="connsiteX40" fmla="*/ 5571861 w 8411286"/>
              <a:gd name="connsiteY40" fmla="*/ 6640910 h 6736476"/>
              <a:gd name="connsiteX41" fmla="*/ 5532211 w 8411286"/>
              <a:gd name="connsiteY41" fmla="*/ 6736476 h 6736476"/>
              <a:gd name="connsiteX42" fmla="*/ 5291750 w 8411286"/>
              <a:gd name="connsiteY42" fmla="*/ 6736476 h 6736476"/>
              <a:gd name="connsiteX43" fmla="*/ 5314799 w 8411286"/>
              <a:gd name="connsiteY43" fmla="*/ 6682196 h 6736476"/>
              <a:gd name="connsiteX44" fmla="*/ 5336949 w 8411286"/>
              <a:gd name="connsiteY44" fmla="*/ 6127357 h 6736476"/>
              <a:gd name="connsiteX45" fmla="*/ 5305304 w 8411286"/>
              <a:gd name="connsiteY45" fmla="*/ 6110481 h 6736476"/>
              <a:gd name="connsiteX46" fmla="*/ 5111217 w 8411286"/>
              <a:gd name="connsiteY46" fmla="*/ 6218074 h 6736476"/>
              <a:gd name="connsiteX47" fmla="*/ 5080627 w 8411286"/>
              <a:gd name="connsiteY47" fmla="*/ 6304567 h 6736476"/>
              <a:gd name="connsiteX48" fmla="*/ 5130204 w 8411286"/>
              <a:gd name="connsiteY48" fmla="*/ 6400558 h 6736476"/>
              <a:gd name="connsiteX49" fmla="*/ 5197713 w 8411286"/>
              <a:gd name="connsiteY49" fmla="*/ 6657933 h 6736476"/>
              <a:gd name="connsiteX50" fmla="*/ 5190329 w 8411286"/>
              <a:gd name="connsiteY50" fmla="*/ 6723333 h 6736476"/>
              <a:gd name="connsiteX51" fmla="*/ 5190795 w 8411286"/>
              <a:gd name="connsiteY51" fmla="*/ 6736476 h 6736476"/>
              <a:gd name="connsiteX52" fmla="*/ 5114216 w 8411286"/>
              <a:gd name="connsiteY52" fmla="*/ 6736476 h 6736476"/>
              <a:gd name="connsiteX53" fmla="*/ 5090121 w 8411286"/>
              <a:gd name="connsiteY53" fmla="*/ 6712785 h 6736476"/>
              <a:gd name="connsiteX54" fmla="*/ 5078517 w 8411286"/>
              <a:gd name="connsiteY54" fmla="*/ 6664264 h 6736476"/>
              <a:gd name="connsiteX55" fmla="*/ 4997297 w 8411286"/>
              <a:gd name="connsiteY55" fmla="*/ 6540849 h 6736476"/>
              <a:gd name="connsiteX56" fmla="*/ 4908691 w 8411286"/>
              <a:gd name="connsiteY56" fmla="*/ 6426928 h 6736476"/>
              <a:gd name="connsiteX57" fmla="*/ 4889705 w 8411286"/>
              <a:gd name="connsiteY57" fmla="*/ 6356255 h 6736476"/>
              <a:gd name="connsiteX58" fmla="*/ 4786333 w 8411286"/>
              <a:gd name="connsiteY58" fmla="*/ 6299293 h 6736476"/>
              <a:gd name="connsiteX59" fmla="*/ 4495200 w 8411286"/>
              <a:gd name="connsiteY59" fmla="*/ 6323556 h 6736476"/>
              <a:gd name="connsiteX60" fmla="*/ 4150274 w 8411286"/>
              <a:gd name="connsiteY60" fmla="*/ 6322500 h 6736476"/>
              <a:gd name="connsiteX61" fmla="*/ 3989940 w 8411286"/>
              <a:gd name="connsiteY61" fmla="*/ 6338322 h 6736476"/>
              <a:gd name="connsiteX62" fmla="*/ 3937199 w 8411286"/>
              <a:gd name="connsiteY62" fmla="*/ 6367857 h 6736476"/>
              <a:gd name="connsiteX63" fmla="*/ 3891842 w 8411286"/>
              <a:gd name="connsiteY63" fmla="*/ 6415324 h 6736476"/>
              <a:gd name="connsiteX64" fmla="*/ 3810620 w 8411286"/>
              <a:gd name="connsiteY64" fmla="*/ 6455409 h 6736476"/>
              <a:gd name="connsiteX65" fmla="*/ 3670329 w 8411286"/>
              <a:gd name="connsiteY65" fmla="*/ 6521863 h 6736476"/>
              <a:gd name="connsiteX66" fmla="*/ 3665055 w 8411286"/>
              <a:gd name="connsiteY66" fmla="*/ 6555617 h 6736476"/>
              <a:gd name="connsiteX67" fmla="*/ 3677927 w 8411286"/>
              <a:gd name="connsiteY67" fmla="*/ 6663210 h 6736476"/>
              <a:gd name="connsiteX68" fmla="*/ 3699047 w 8411286"/>
              <a:gd name="connsiteY68" fmla="*/ 6736476 h 6736476"/>
              <a:gd name="connsiteX69" fmla="*/ 2645249 w 8411286"/>
              <a:gd name="connsiteY69" fmla="*/ 6736476 h 6736476"/>
              <a:gd name="connsiteX70" fmla="*/ 2742086 w 8411286"/>
              <a:gd name="connsiteY70" fmla="*/ 6647385 h 6736476"/>
              <a:gd name="connsiteX71" fmla="*/ 2743140 w 8411286"/>
              <a:gd name="connsiteY71" fmla="*/ 6603084 h 6736476"/>
              <a:gd name="connsiteX72" fmla="*/ 2687235 w 8411286"/>
              <a:gd name="connsiteY72" fmla="*/ 6550343 h 6736476"/>
              <a:gd name="connsiteX73" fmla="*/ 2540616 w 8411286"/>
              <a:gd name="connsiteY73" fmla="*/ 6362583 h 6736476"/>
              <a:gd name="connsiteX74" fmla="*/ 2301170 w 8411286"/>
              <a:gd name="connsiteY74" fmla="*/ 6031369 h 6736476"/>
              <a:gd name="connsiteX75" fmla="*/ 2170371 w 8411286"/>
              <a:gd name="connsiteY75" fmla="*/ 5803528 h 6736476"/>
              <a:gd name="connsiteX76" fmla="*/ 2008983 w 8411286"/>
              <a:gd name="connsiteY76" fmla="*/ 5434340 h 6736476"/>
              <a:gd name="connsiteX77" fmla="*/ 1746334 w 8411286"/>
              <a:gd name="connsiteY77" fmla="*/ 4914312 h 6736476"/>
              <a:gd name="connsiteX78" fmla="*/ 1717853 w 8411286"/>
              <a:gd name="connsiteY78" fmla="*/ 4846804 h 6736476"/>
              <a:gd name="connsiteX79" fmla="*/ 1620809 w 8411286"/>
              <a:gd name="connsiteY79" fmla="*/ 4780349 h 6736476"/>
              <a:gd name="connsiteX80" fmla="*/ 1502668 w 8411286"/>
              <a:gd name="connsiteY80" fmla="*/ 4732882 h 6736476"/>
              <a:gd name="connsiteX81" fmla="*/ 1431996 w 8411286"/>
              <a:gd name="connsiteY81" fmla="*/ 4659044 h 6736476"/>
              <a:gd name="connsiteX82" fmla="*/ 1147194 w 8411286"/>
              <a:gd name="connsiteY82" fmla="*/ 4510315 h 6736476"/>
              <a:gd name="connsiteX83" fmla="*/ 933065 w 8411286"/>
              <a:gd name="connsiteY83" fmla="*/ 4520863 h 6736476"/>
              <a:gd name="connsiteX84" fmla="*/ 779062 w 8411286"/>
              <a:gd name="connsiteY84" fmla="*/ 4470232 h 6736476"/>
              <a:gd name="connsiteX85" fmla="*/ 715772 w 8411286"/>
              <a:gd name="connsiteY85" fmla="*/ 4415381 h 6736476"/>
              <a:gd name="connsiteX86" fmla="*/ 583919 w 8411286"/>
              <a:gd name="connsiteY86" fmla="*/ 4235007 h 6736476"/>
              <a:gd name="connsiteX87" fmla="*/ 567041 w 8411286"/>
              <a:gd name="connsiteY87" fmla="*/ 3954424 h 6736476"/>
              <a:gd name="connsiteX88" fmla="*/ 635604 w 8411286"/>
              <a:gd name="connsiteY88" fmla="*/ 3848942 h 6736476"/>
              <a:gd name="connsiteX89" fmla="*/ 728428 w 8411286"/>
              <a:gd name="connsiteY89" fmla="*/ 3725527 h 6736476"/>
              <a:gd name="connsiteX90" fmla="*/ 756909 w 8411286"/>
              <a:gd name="connsiteY90" fmla="*/ 3679114 h 6736476"/>
              <a:gd name="connsiteX91" fmla="*/ 798047 w 8411286"/>
              <a:gd name="connsiteY91" fmla="*/ 3627429 h 6736476"/>
              <a:gd name="connsiteX92" fmla="*/ 804376 w 8411286"/>
              <a:gd name="connsiteY92" fmla="*/ 3462877 h 6736476"/>
              <a:gd name="connsiteX93" fmla="*/ 693620 w 8411286"/>
              <a:gd name="connsiteY93" fmla="*/ 3265625 h 6736476"/>
              <a:gd name="connsiteX94" fmla="*/ 730538 w 8411286"/>
              <a:gd name="connsiteY94" fmla="*/ 3218158 h 6736476"/>
              <a:gd name="connsiteX95" fmla="*/ 796992 w 8411286"/>
              <a:gd name="connsiteY95" fmla="*/ 3235034 h 6736476"/>
              <a:gd name="connsiteX96" fmla="*/ 844459 w 8411286"/>
              <a:gd name="connsiteY96" fmla="*/ 3233980 h 6736476"/>
              <a:gd name="connsiteX97" fmla="*/ 841295 w 8411286"/>
              <a:gd name="connsiteY97" fmla="*/ 3199171 h 6736476"/>
              <a:gd name="connsiteX98" fmla="*/ 800158 w 8411286"/>
              <a:gd name="connsiteY98" fmla="*/ 3174911 h 6736476"/>
              <a:gd name="connsiteX99" fmla="*/ 615564 w 8411286"/>
              <a:gd name="connsiteY99" fmla="*/ 3159086 h 6736476"/>
              <a:gd name="connsiteX100" fmla="*/ 235828 w 8411286"/>
              <a:gd name="connsiteY100" fmla="*/ 3056770 h 6736476"/>
              <a:gd name="connsiteX101" fmla="*/ 50177 w 8411286"/>
              <a:gd name="connsiteY101" fmla="*/ 2912259 h 6736476"/>
              <a:gd name="connsiteX102" fmla="*/ 1656 w 8411286"/>
              <a:gd name="connsiteY102" fmla="*/ 2697076 h 6736476"/>
              <a:gd name="connsiteX103" fmla="*/ 103975 w 8411286"/>
              <a:gd name="connsiteY103" fmla="*/ 2348984 h 6736476"/>
              <a:gd name="connsiteX104" fmla="*/ 149331 w 8411286"/>
              <a:gd name="connsiteY104" fmla="*/ 2344764 h 6736476"/>
              <a:gd name="connsiteX105" fmla="*/ 134563 w 8411286"/>
              <a:gd name="connsiteY105" fmla="*/ 2317339 h 6736476"/>
              <a:gd name="connsiteX106" fmla="*/ 191525 w 8411286"/>
              <a:gd name="connsiteY106" fmla="*/ 2400669 h 6736476"/>
              <a:gd name="connsiteX107" fmla="*/ 166208 w 8411286"/>
              <a:gd name="connsiteY107" fmla="*/ 2585263 h 6736476"/>
              <a:gd name="connsiteX108" fmla="*/ 160934 w 8411286"/>
              <a:gd name="connsiteY108" fmla="*/ 2716062 h 6736476"/>
              <a:gd name="connsiteX109" fmla="*/ 207347 w 8411286"/>
              <a:gd name="connsiteY109" fmla="*/ 2771968 h 6736476"/>
              <a:gd name="connsiteX110" fmla="*/ 523794 w 8411286"/>
              <a:gd name="connsiteY110" fmla="*/ 2843695 h 6736476"/>
              <a:gd name="connsiteX111" fmla="*/ 1049096 w 8411286"/>
              <a:gd name="connsiteY111" fmla="*/ 2824709 h 6736476"/>
              <a:gd name="connsiteX112" fmla="*/ 1113439 w 8411286"/>
              <a:gd name="connsiteY112" fmla="*/ 2786736 h 6736476"/>
              <a:gd name="connsiteX113" fmla="*/ 1546971 w 8411286"/>
              <a:gd name="connsiteY113" fmla="*/ 2606360 h 6736476"/>
              <a:gd name="connsiteX114" fmla="*/ 1784306 w 8411286"/>
              <a:gd name="connsiteY114" fmla="*/ 2570497 h 6736476"/>
              <a:gd name="connsiteX115" fmla="*/ 1917215 w 8411286"/>
              <a:gd name="connsiteY115" fmla="*/ 2546234 h 6736476"/>
              <a:gd name="connsiteX116" fmla="*/ 2025860 w 8411286"/>
              <a:gd name="connsiteY116" fmla="*/ 2568387 h 6736476"/>
              <a:gd name="connsiteX117" fmla="*/ 2092315 w 8411286"/>
              <a:gd name="connsiteY117" fmla="*/ 2577879 h 6736476"/>
              <a:gd name="connsiteX118" fmla="*/ 2156659 w 8411286"/>
              <a:gd name="connsiteY118" fmla="*/ 2562057 h 6736476"/>
              <a:gd name="connsiteX119" fmla="*/ 2279017 w 8411286"/>
              <a:gd name="connsiteY119" fmla="*/ 2608470 h 6736476"/>
              <a:gd name="connsiteX120" fmla="*/ 2316992 w 8411286"/>
              <a:gd name="connsiteY120" fmla="*/ 2628512 h 6736476"/>
              <a:gd name="connsiteX121" fmla="*/ 2459391 w 8411286"/>
              <a:gd name="connsiteY121" fmla="*/ 2628512 h 6736476"/>
              <a:gd name="connsiteX122" fmla="*/ 2417198 w 8411286"/>
              <a:gd name="connsiteY122" fmla="*/ 2585263 h 6736476"/>
              <a:gd name="connsiteX123" fmla="*/ 2108138 w 8411286"/>
              <a:gd name="connsiteY123" fmla="*/ 2382739 h 6736476"/>
              <a:gd name="connsiteX124" fmla="*/ 1772704 w 8411286"/>
              <a:gd name="connsiteY124" fmla="*/ 2105321 h 6736476"/>
              <a:gd name="connsiteX125" fmla="*/ 1714689 w 8411286"/>
              <a:gd name="connsiteY125" fmla="*/ 1995618 h 6736476"/>
              <a:gd name="connsiteX126" fmla="*/ 1738949 w 8411286"/>
              <a:gd name="connsiteY126" fmla="*/ 1969247 h 6736476"/>
              <a:gd name="connsiteX127" fmla="*/ 1819115 w 8411286"/>
              <a:gd name="connsiteY127" fmla="*/ 2000892 h 6736476"/>
              <a:gd name="connsiteX128" fmla="*/ 2635547 w 8411286"/>
              <a:gd name="connsiteY128" fmla="*/ 2418601 h 6736476"/>
              <a:gd name="connsiteX129" fmla="*/ 2734702 w 8411286"/>
              <a:gd name="connsiteY129" fmla="*/ 2456576 h 6736476"/>
              <a:gd name="connsiteX130" fmla="*/ 2884487 w 8411286"/>
              <a:gd name="connsiteY130" fmla="*/ 2744543 h 6736476"/>
              <a:gd name="connsiteX131" fmla="*/ 2753688 w 8411286"/>
              <a:gd name="connsiteY131" fmla="*/ 2889052 h 6736476"/>
              <a:gd name="connsiteX132" fmla="*/ 2565930 w 8411286"/>
              <a:gd name="connsiteY132" fmla="*/ 2950231 h 6736476"/>
              <a:gd name="connsiteX133" fmla="*/ 2551164 w 8411286"/>
              <a:gd name="connsiteY133" fmla="*/ 2958672 h 6736476"/>
              <a:gd name="connsiteX134" fmla="*/ 2756852 w 8411286"/>
              <a:gd name="connsiteY134" fmla="*/ 3079977 h 6736476"/>
              <a:gd name="connsiteX135" fmla="*/ 3097560 w 8411286"/>
              <a:gd name="connsiteY135" fmla="*/ 3270899 h 6736476"/>
              <a:gd name="connsiteX136" fmla="*/ 3309581 w 8411286"/>
              <a:gd name="connsiteY136" fmla="*/ 3413300 h 6736476"/>
              <a:gd name="connsiteX137" fmla="*/ 3500503 w 8411286"/>
              <a:gd name="connsiteY137" fmla="*/ 3527221 h 6736476"/>
              <a:gd name="connsiteX138" fmla="*/ 3864417 w 8411286"/>
              <a:gd name="connsiteY138" fmla="*/ 3729747 h 6736476"/>
              <a:gd name="connsiteX139" fmla="*/ 4351744 w 8411286"/>
              <a:gd name="connsiteY139" fmla="*/ 3916449 h 6736476"/>
              <a:gd name="connsiteX140" fmla="*/ 5174507 w 8411286"/>
              <a:gd name="connsiteY140" fmla="*/ 3980795 h 6736476"/>
              <a:gd name="connsiteX141" fmla="*/ 5307035 w 8411286"/>
              <a:gd name="connsiteY141" fmla="*/ 3970823 h 6736476"/>
              <a:gd name="connsiteX142" fmla="*/ 5359406 w 8411286"/>
              <a:gd name="connsiteY142" fmla="*/ 3964465 h 6736476"/>
              <a:gd name="connsiteX143" fmla="*/ 5363328 w 8411286"/>
              <a:gd name="connsiteY143" fmla="*/ 3954536 h 6736476"/>
              <a:gd name="connsiteX144" fmla="*/ 5408815 w 8411286"/>
              <a:gd name="connsiteY144" fmla="*/ 3914382 h 6736476"/>
              <a:gd name="connsiteX145" fmla="*/ 5475947 w 8411286"/>
              <a:gd name="connsiteY145" fmla="*/ 3868581 h 6736476"/>
              <a:gd name="connsiteX146" fmla="*/ 5546216 w 8411286"/>
              <a:gd name="connsiteY146" fmla="*/ 3821527 h 6736476"/>
              <a:gd name="connsiteX147" fmla="*/ 5943364 w 8411286"/>
              <a:gd name="connsiteY147" fmla="*/ 3538566 h 6736476"/>
              <a:gd name="connsiteX148" fmla="*/ 5933953 w 8411286"/>
              <a:gd name="connsiteY148" fmla="*/ 3480218 h 6736476"/>
              <a:gd name="connsiteX149" fmla="*/ 5900701 w 8411286"/>
              <a:gd name="connsiteY149" fmla="*/ 3472062 h 6736476"/>
              <a:gd name="connsiteX150" fmla="*/ 5373053 w 8411286"/>
              <a:gd name="connsiteY150" fmla="*/ 3424378 h 6736476"/>
              <a:gd name="connsiteX151" fmla="*/ 5116444 w 8411286"/>
              <a:gd name="connsiteY151" fmla="*/ 3414967 h 6736476"/>
              <a:gd name="connsiteX152" fmla="*/ 5043038 w 8411286"/>
              <a:gd name="connsiteY152" fmla="*/ 3470807 h 6736476"/>
              <a:gd name="connsiteX153" fmla="*/ 5031745 w 8411286"/>
              <a:gd name="connsiteY153" fmla="*/ 3516607 h 6736476"/>
              <a:gd name="connsiteX154" fmla="*/ 5001629 w 8411286"/>
              <a:gd name="connsiteY154" fmla="*/ 3631422 h 6736476"/>
              <a:gd name="connsiteX155" fmla="*/ 4881167 w 8411286"/>
              <a:gd name="connsiteY155" fmla="*/ 3743101 h 6736476"/>
              <a:gd name="connsiteX156" fmla="*/ 4819682 w 8411286"/>
              <a:gd name="connsiteY156" fmla="*/ 3803959 h 6736476"/>
              <a:gd name="connsiteX157" fmla="*/ 4793958 w 8411286"/>
              <a:gd name="connsiteY157" fmla="*/ 3860425 h 6736476"/>
              <a:gd name="connsiteX158" fmla="*/ 4745021 w 8411286"/>
              <a:gd name="connsiteY158" fmla="*/ 3854779 h 6736476"/>
              <a:gd name="connsiteX159" fmla="*/ 4721806 w 8411286"/>
              <a:gd name="connsiteY159" fmla="*/ 3819644 h 6736476"/>
              <a:gd name="connsiteX160" fmla="*/ 4706748 w 8411286"/>
              <a:gd name="connsiteY160" fmla="*/ 3847877 h 6736476"/>
              <a:gd name="connsiteX161" fmla="*/ 4690436 w 8411286"/>
              <a:gd name="connsiteY161" fmla="*/ 3911246 h 6736476"/>
              <a:gd name="connsiteX162" fmla="*/ 4656557 w 8411286"/>
              <a:gd name="connsiteY162" fmla="*/ 3936968 h 6736476"/>
              <a:gd name="connsiteX163" fmla="*/ 4634597 w 8411286"/>
              <a:gd name="connsiteY163" fmla="*/ 3909363 h 6736476"/>
              <a:gd name="connsiteX164" fmla="*/ 4624559 w 8411286"/>
              <a:gd name="connsiteY164" fmla="*/ 3862935 h 6736476"/>
              <a:gd name="connsiteX165" fmla="*/ 4614520 w 8411286"/>
              <a:gd name="connsiteY165" fmla="*/ 3893677 h 6736476"/>
              <a:gd name="connsiteX166" fmla="*/ 4591306 w 8411286"/>
              <a:gd name="connsiteY166" fmla="*/ 3923165 h 6736476"/>
              <a:gd name="connsiteX167" fmla="*/ 4557426 w 8411286"/>
              <a:gd name="connsiteY167" fmla="*/ 3900579 h 6736476"/>
              <a:gd name="connsiteX168" fmla="*/ 4532330 w 8411286"/>
              <a:gd name="connsiteY168" fmla="*/ 3791410 h 6736476"/>
              <a:gd name="connsiteX169" fmla="*/ 4531703 w 8411286"/>
              <a:gd name="connsiteY169" fmla="*/ 3723023 h 6736476"/>
              <a:gd name="connsiteX170" fmla="*/ 4448885 w 8411286"/>
              <a:gd name="connsiteY170" fmla="*/ 3766942 h 6736476"/>
              <a:gd name="connsiteX171" fmla="*/ 4448885 w 8411286"/>
              <a:gd name="connsiteY171" fmla="*/ 3559898 h 6736476"/>
              <a:gd name="connsiteX172" fmla="*/ 4463316 w 8411286"/>
              <a:gd name="connsiteY172" fmla="*/ 3532919 h 6736476"/>
              <a:gd name="connsiteX173" fmla="*/ 4690436 w 8411286"/>
              <a:gd name="connsiteY173" fmla="*/ 2978920 h 6736476"/>
              <a:gd name="connsiteX174" fmla="*/ 4927595 w 8411286"/>
              <a:gd name="connsiteY174" fmla="*/ 2711019 h 6736476"/>
              <a:gd name="connsiteX175" fmla="*/ 5275805 w 8411286"/>
              <a:gd name="connsiteY175" fmla="*/ 2466331 h 6736476"/>
              <a:gd name="connsiteX176" fmla="*/ 5731929 w 8411286"/>
              <a:gd name="connsiteY176" fmla="*/ 2199683 h 6736476"/>
              <a:gd name="connsiteX177" fmla="*/ 5826667 w 8411286"/>
              <a:gd name="connsiteY177" fmla="*/ 2087378 h 6736476"/>
              <a:gd name="connsiteX178" fmla="*/ 5894427 w 8411286"/>
              <a:gd name="connsiteY178" fmla="*/ 1910450 h 6736476"/>
              <a:gd name="connsiteX179" fmla="*/ 6199972 w 8411286"/>
              <a:gd name="connsiteY179" fmla="*/ 1572278 h 6736476"/>
              <a:gd name="connsiteX180" fmla="*/ 6236363 w 8411286"/>
              <a:gd name="connsiteY180" fmla="*/ 1530869 h 6736476"/>
              <a:gd name="connsiteX181" fmla="*/ 6233226 w 8411286"/>
              <a:gd name="connsiteY181" fmla="*/ 1470012 h 6736476"/>
              <a:gd name="connsiteX182" fmla="*/ 6184288 w 8411286"/>
              <a:gd name="connsiteY182" fmla="*/ 1457463 h 6736476"/>
              <a:gd name="connsiteX183" fmla="*/ 6119666 w 8411286"/>
              <a:gd name="connsiteY183" fmla="*/ 1467501 h 6736476"/>
              <a:gd name="connsiteX184" fmla="*/ 5976616 w 8411286"/>
              <a:gd name="connsiteY184" fmla="*/ 1475658 h 6736476"/>
              <a:gd name="connsiteX185" fmla="*/ 5893799 w 8411286"/>
              <a:gd name="connsiteY185" fmla="*/ 1374646 h 6736476"/>
              <a:gd name="connsiteX186" fmla="*/ 5956539 w 8411286"/>
              <a:gd name="connsiteY186" fmla="*/ 1308140 h 6736476"/>
              <a:gd name="connsiteX187" fmla="*/ 6087040 w 8411286"/>
              <a:gd name="connsiteY187" fmla="*/ 1246654 h 6736476"/>
              <a:gd name="connsiteX188" fmla="*/ 6108999 w 8411286"/>
              <a:gd name="connsiteY188" fmla="*/ 1201481 h 6736476"/>
              <a:gd name="connsiteX189" fmla="*/ 6058807 w 8411286"/>
              <a:gd name="connsiteY189" fmla="*/ 1185169 h 6736476"/>
              <a:gd name="connsiteX190" fmla="*/ 6009869 w 8411286"/>
              <a:gd name="connsiteY190" fmla="*/ 1225323 h 6736476"/>
              <a:gd name="connsiteX191" fmla="*/ 5906347 w 8411286"/>
              <a:gd name="connsiteY191" fmla="*/ 1288691 h 6736476"/>
              <a:gd name="connsiteX192" fmla="*/ 5689266 w 8411286"/>
              <a:gd name="connsiteY192" fmla="*/ 1229087 h 6736476"/>
              <a:gd name="connsiteX193" fmla="*/ 5573823 w 8411286"/>
              <a:gd name="connsiteY193" fmla="*/ 1109880 h 6736476"/>
              <a:gd name="connsiteX194" fmla="*/ 5601428 w 8411286"/>
              <a:gd name="connsiteY194" fmla="*/ 927306 h 6736476"/>
              <a:gd name="connsiteX195" fmla="*/ 5812863 w 8411286"/>
              <a:gd name="connsiteY195" fmla="*/ 805588 h 6736476"/>
              <a:gd name="connsiteX196" fmla="*/ 5938972 w 8411286"/>
              <a:gd name="connsiteY196" fmla="*/ 547725 h 6736476"/>
              <a:gd name="connsiteX197" fmla="*/ 5928306 w 8411286"/>
              <a:gd name="connsiteY197" fmla="*/ 479338 h 6736476"/>
              <a:gd name="connsiteX198" fmla="*/ 5984774 w 8411286"/>
              <a:gd name="connsiteY198" fmla="*/ 344446 h 6736476"/>
              <a:gd name="connsiteX199" fmla="*/ 6093941 w 8411286"/>
              <a:gd name="connsiteY199" fmla="*/ 259746 h 6736476"/>
              <a:gd name="connsiteX200" fmla="*/ 6622844 w 8411286"/>
              <a:gd name="connsiteY200" fmla="*/ 48310 h 6736476"/>
              <a:gd name="connsiteX201" fmla="*/ 6826123 w 8411286"/>
              <a:gd name="connsiteY201" fmla="*/ 37017 h 6736476"/>
              <a:gd name="connsiteX202" fmla="*/ 6937173 w 8411286"/>
              <a:gd name="connsiteY202" fmla="*/ 0 h 673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8411286" h="6736476">
                <a:moveTo>
                  <a:pt x="5699762" y="5934811"/>
                </a:moveTo>
                <a:lnTo>
                  <a:pt x="5699473" y="5964269"/>
                </a:lnTo>
                <a:lnTo>
                  <a:pt x="5704951" y="6001406"/>
                </a:lnTo>
                <a:close/>
                <a:moveTo>
                  <a:pt x="5700507" y="5913361"/>
                </a:moveTo>
                <a:lnTo>
                  <a:pt x="5699940" y="5916657"/>
                </a:lnTo>
                <a:lnTo>
                  <a:pt x="5699858" y="5924998"/>
                </a:lnTo>
                <a:close/>
                <a:moveTo>
                  <a:pt x="6937173" y="0"/>
                </a:moveTo>
                <a:cubicBezTo>
                  <a:pt x="6995523" y="0"/>
                  <a:pt x="7054499" y="0"/>
                  <a:pt x="7112847" y="0"/>
                </a:cubicBezTo>
                <a:cubicBezTo>
                  <a:pt x="7130415" y="10666"/>
                  <a:pt x="7148610" y="20705"/>
                  <a:pt x="7165550" y="31998"/>
                </a:cubicBezTo>
                <a:cubicBezTo>
                  <a:pt x="7205704" y="59603"/>
                  <a:pt x="7230800" y="97248"/>
                  <a:pt x="7230172" y="147441"/>
                </a:cubicBezTo>
                <a:cubicBezTo>
                  <a:pt x="7228918" y="212063"/>
                  <a:pt x="7257779" y="259119"/>
                  <a:pt x="7308598" y="296136"/>
                </a:cubicBezTo>
                <a:cubicBezTo>
                  <a:pt x="7326165" y="309311"/>
                  <a:pt x="7344359" y="321859"/>
                  <a:pt x="7361927" y="334407"/>
                </a:cubicBezTo>
                <a:cubicBezTo>
                  <a:pt x="7612890" y="510081"/>
                  <a:pt x="7769741" y="742220"/>
                  <a:pt x="7786681" y="1054668"/>
                </a:cubicBezTo>
                <a:cubicBezTo>
                  <a:pt x="7790445" y="1124311"/>
                  <a:pt x="7809267" y="1188306"/>
                  <a:pt x="7843148" y="1247910"/>
                </a:cubicBezTo>
                <a:cubicBezTo>
                  <a:pt x="7890203" y="1330099"/>
                  <a:pt x="7939140" y="1412290"/>
                  <a:pt x="7989333" y="1492598"/>
                </a:cubicBezTo>
                <a:cubicBezTo>
                  <a:pt x="8092227" y="1658860"/>
                  <a:pt x="8187592" y="1828886"/>
                  <a:pt x="8255980" y="2013344"/>
                </a:cubicBezTo>
                <a:cubicBezTo>
                  <a:pt x="8324995" y="2201565"/>
                  <a:pt x="8356365" y="2395434"/>
                  <a:pt x="8328759" y="2595576"/>
                </a:cubicBezTo>
                <a:cubicBezTo>
                  <a:pt x="8291114" y="2865361"/>
                  <a:pt x="8316211" y="3128870"/>
                  <a:pt x="8394636" y="3388617"/>
                </a:cubicBezTo>
                <a:lnTo>
                  <a:pt x="8411286" y="3449238"/>
                </a:lnTo>
                <a:lnTo>
                  <a:pt x="8411286" y="6736476"/>
                </a:lnTo>
                <a:lnTo>
                  <a:pt x="7208192" y="6736476"/>
                </a:lnTo>
                <a:lnTo>
                  <a:pt x="7224525" y="6699435"/>
                </a:lnTo>
                <a:cubicBezTo>
                  <a:pt x="7227035" y="6691906"/>
                  <a:pt x="7218879" y="6676220"/>
                  <a:pt x="7211350" y="6671829"/>
                </a:cubicBezTo>
                <a:cubicBezTo>
                  <a:pt x="7206331" y="6668692"/>
                  <a:pt x="7191273" y="6676220"/>
                  <a:pt x="7184371" y="6683122"/>
                </a:cubicBezTo>
                <a:cubicBezTo>
                  <a:pt x="7173706" y="6694415"/>
                  <a:pt x="7168059" y="6710101"/>
                  <a:pt x="7158021" y="6721394"/>
                </a:cubicBezTo>
                <a:lnTo>
                  <a:pt x="7140347" y="6736476"/>
                </a:lnTo>
                <a:lnTo>
                  <a:pt x="7106917" y="6736476"/>
                </a:lnTo>
                <a:lnTo>
                  <a:pt x="7103015" y="6712307"/>
                </a:lnTo>
                <a:cubicBezTo>
                  <a:pt x="7099633" y="6663164"/>
                  <a:pt x="7103750" y="6615520"/>
                  <a:pt x="7059519" y="6580228"/>
                </a:cubicBezTo>
                <a:cubicBezTo>
                  <a:pt x="7051362" y="6607833"/>
                  <a:pt x="7042579" y="6635440"/>
                  <a:pt x="7043833" y="6663045"/>
                </a:cubicBezTo>
                <a:cubicBezTo>
                  <a:pt x="7044775" y="6683750"/>
                  <a:pt x="7047912" y="6704297"/>
                  <a:pt x="7051205" y="6724845"/>
                </a:cubicBezTo>
                <a:lnTo>
                  <a:pt x="7052770" y="6736476"/>
                </a:lnTo>
                <a:lnTo>
                  <a:pt x="6976399" y="6736476"/>
                </a:lnTo>
                <a:lnTo>
                  <a:pt x="6969171" y="6722022"/>
                </a:lnTo>
                <a:lnTo>
                  <a:pt x="6965668" y="6736476"/>
                </a:lnTo>
                <a:lnTo>
                  <a:pt x="5912639" y="6736476"/>
                </a:lnTo>
                <a:lnTo>
                  <a:pt x="5766309" y="6264493"/>
                </a:lnTo>
                <a:lnTo>
                  <a:pt x="5730397" y="6316172"/>
                </a:lnTo>
                <a:cubicBezTo>
                  <a:pt x="5723013" y="6324610"/>
                  <a:pt x="5717739" y="6334104"/>
                  <a:pt x="5716685" y="6345706"/>
                </a:cubicBezTo>
                <a:cubicBezTo>
                  <a:pt x="5710357" y="6415324"/>
                  <a:pt x="5685041" y="6477559"/>
                  <a:pt x="5642847" y="6530301"/>
                </a:cubicBezTo>
                <a:cubicBezTo>
                  <a:pt x="5614895" y="6565638"/>
                  <a:pt x="5591557" y="6602623"/>
                  <a:pt x="5571861" y="6640910"/>
                </a:cubicBezTo>
                <a:lnTo>
                  <a:pt x="5532211" y="6736476"/>
                </a:lnTo>
                <a:lnTo>
                  <a:pt x="5291750" y="6736476"/>
                </a:lnTo>
                <a:lnTo>
                  <a:pt x="5314799" y="6682196"/>
                </a:lnTo>
                <a:cubicBezTo>
                  <a:pt x="5382308" y="6499710"/>
                  <a:pt x="5380195" y="6314062"/>
                  <a:pt x="5336949" y="6127357"/>
                </a:cubicBezTo>
                <a:cubicBezTo>
                  <a:pt x="5331675" y="6105207"/>
                  <a:pt x="5325347" y="6103097"/>
                  <a:pt x="5305304" y="6110481"/>
                </a:cubicBezTo>
                <a:cubicBezTo>
                  <a:pt x="5234633" y="6135798"/>
                  <a:pt x="5171343" y="6172717"/>
                  <a:pt x="5111217" y="6218074"/>
                </a:cubicBezTo>
                <a:cubicBezTo>
                  <a:pt x="5079573" y="6241280"/>
                  <a:pt x="5074299" y="6269759"/>
                  <a:pt x="5080627" y="6304567"/>
                </a:cubicBezTo>
                <a:cubicBezTo>
                  <a:pt x="5086957" y="6341486"/>
                  <a:pt x="5104887" y="6374187"/>
                  <a:pt x="5130204" y="6400558"/>
                </a:cubicBezTo>
                <a:cubicBezTo>
                  <a:pt x="5201931" y="6474395"/>
                  <a:pt x="5216700" y="6560891"/>
                  <a:pt x="5197713" y="6657933"/>
                </a:cubicBezTo>
                <a:cubicBezTo>
                  <a:pt x="5193493" y="6679030"/>
                  <a:pt x="5193493" y="6701183"/>
                  <a:pt x="5190329" y="6723333"/>
                </a:cubicBezTo>
                <a:lnTo>
                  <a:pt x="5190795" y="6736476"/>
                </a:lnTo>
                <a:lnTo>
                  <a:pt x="5114216" y="6736476"/>
                </a:lnTo>
                <a:lnTo>
                  <a:pt x="5090121" y="6712785"/>
                </a:lnTo>
                <a:cubicBezTo>
                  <a:pt x="5075353" y="6701183"/>
                  <a:pt x="5079573" y="6680086"/>
                  <a:pt x="5078517" y="6664264"/>
                </a:cubicBezTo>
                <a:cubicBezTo>
                  <a:pt x="5074299" y="6607302"/>
                  <a:pt x="5052146" y="6565109"/>
                  <a:pt x="4997297" y="6540849"/>
                </a:cubicBezTo>
                <a:cubicBezTo>
                  <a:pt x="4947720" y="6519752"/>
                  <a:pt x="4920293" y="6478613"/>
                  <a:pt x="4908691" y="6426928"/>
                </a:cubicBezTo>
                <a:cubicBezTo>
                  <a:pt x="4903417" y="6402668"/>
                  <a:pt x="4897089" y="6379461"/>
                  <a:pt x="4889705" y="6356255"/>
                </a:cubicBezTo>
                <a:cubicBezTo>
                  <a:pt x="4872826" y="6304567"/>
                  <a:pt x="4840127" y="6286637"/>
                  <a:pt x="4786333" y="6299293"/>
                </a:cubicBezTo>
                <a:cubicBezTo>
                  <a:pt x="4690342" y="6320390"/>
                  <a:pt x="4593300" y="6324610"/>
                  <a:pt x="4495200" y="6323556"/>
                </a:cubicBezTo>
                <a:cubicBezTo>
                  <a:pt x="4380225" y="6323556"/>
                  <a:pt x="4265248" y="6322500"/>
                  <a:pt x="4150274" y="6322500"/>
                </a:cubicBezTo>
                <a:cubicBezTo>
                  <a:pt x="4096479" y="6321446"/>
                  <a:pt x="4042681" y="6329884"/>
                  <a:pt x="3989940" y="6338322"/>
                </a:cubicBezTo>
                <a:cubicBezTo>
                  <a:pt x="3968844" y="6341486"/>
                  <a:pt x="3950911" y="6349927"/>
                  <a:pt x="3937199" y="6367857"/>
                </a:cubicBezTo>
                <a:cubicBezTo>
                  <a:pt x="3924541" y="6384735"/>
                  <a:pt x="3906610" y="6399502"/>
                  <a:pt x="3891842" y="6415324"/>
                </a:cubicBezTo>
                <a:cubicBezTo>
                  <a:pt x="3869692" y="6438530"/>
                  <a:pt x="3846485" y="6454353"/>
                  <a:pt x="3810620" y="6455409"/>
                </a:cubicBezTo>
                <a:cubicBezTo>
                  <a:pt x="3756825" y="6457517"/>
                  <a:pt x="3718850" y="6501820"/>
                  <a:pt x="3670329" y="6521863"/>
                </a:cubicBezTo>
                <a:cubicBezTo>
                  <a:pt x="3656617" y="6528191"/>
                  <a:pt x="3665055" y="6544013"/>
                  <a:pt x="3665055" y="6555617"/>
                </a:cubicBezTo>
                <a:cubicBezTo>
                  <a:pt x="3666637" y="6592536"/>
                  <a:pt x="3670922" y="6628400"/>
                  <a:pt x="3677927" y="6663210"/>
                </a:cubicBezTo>
                <a:lnTo>
                  <a:pt x="3699047" y="6736476"/>
                </a:lnTo>
                <a:lnTo>
                  <a:pt x="2645249" y="6736476"/>
                </a:lnTo>
                <a:lnTo>
                  <a:pt x="2742086" y="6647385"/>
                </a:lnTo>
                <a:cubicBezTo>
                  <a:pt x="2760016" y="6631563"/>
                  <a:pt x="2758962" y="6618907"/>
                  <a:pt x="2743140" y="6603084"/>
                </a:cubicBezTo>
                <a:cubicBezTo>
                  <a:pt x="2724154" y="6585152"/>
                  <a:pt x="2707275" y="6565109"/>
                  <a:pt x="2687235" y="6550343"/>
                </a:cubicBezTo>
                <a:cubicBezTo>
                  <a:pt x="2619725" y="6501820"/>
                  <a:pt x="2572260" y="6437477"/>
                  <a:pt x="2540616" y="6362583"/>
                </a:cubicBezTo>
                <a:cubicBezTo>
                  <a:pt x="2486818" y="6232840"/>
                  <a:pt x="2408763" y="6123139"/>
                  <a:pt x="2301170" y="6031369"/>
                </a:cubicBezTo>
                <a:cubicBezTo>
                  <a:pt x="2231550" y="5972300"/>
                  <a:pt x="2188303" y="5894242"/>
                  <a:pt x="2170371" y="5803528"/>
                </a:cubicBezTo>
                <a:cubicBezTo>
                  <a:pt x="2144000" y="5668511"/>
                  <a:pt x="2083875" y="5547206"/>
                  <a:pt x="2008983" y="5434340"/>
                </a:cubicBezTo>
                <a:cubicBezTo>
                  <a:pt x="1900337" y="5270842"/>
                  <a:pt x="1812788" y="5098906"/>
                  <a:pt x="1746334" y="4914312"/>
                </a:cubicBezTo>
                <a:cubicBezTo>
                  <a:pt x="1737896" y="4891105"/>
                  <a:pt x="1726291" y="4870009"/>
                  <a:pt x="1717853" y="4846804"/>
                </a:cubicBezTo>
                <a:cubicBezTo>
                  <a:pt x="1702030" y="4800391"/>
                  <a:pt x="1680934" y="4769800"/>
                  <a:pt x="1620809" y="4780349"/>
                </a:cubicBezTo>
                <a:cubicBezTo>
                  <a:pt x="1576505" y="4788789"/>
                  <a:pt x="1536423" y="4763472"/>
                  <a:pt x="1502668" y="4732882"/>
                </a:cubicBezTo>
                <a:cubicBezTo>
                  <a:pt x="1477353" y="4709677"/>
                  <a:pt x="1452037" y="4686471"/>
                  <a:pt x="1431996" y="4659044"/>
                </a:cubicBezTo>
                <a:cubicBezTo>
                  <a:pt x="1362377" y="4559892"/>
                  <a:pt x="1263225" y="4520863"/>
                  <a:pt x="1147194" y="4510315"/>
                </a:cubicBezTo>
                <a:cubicBezTo>
                  <a:pt x="1074410" y="4502930"/>
                  <a:pt x="1003736" y="4505041"/>
                  <a:pt x="933065" y="4520863"/>
                </a:cubicBezTo>
                <a:cubicBezTo>
                  <a:pt x="872940" y="4533521"/>
                  <a:pt x="819143" y="4522973"/>
                  <a:pt x="779062" y="4470232"/>
                </a:cubicBezTo>
                <a:cubicBezTo>
                  <a:pt x="762183" y="4447025"/>
                  <a:pt x="740030" y="4429093"/>
                  <a:pt x="715772" y="4415381"/>
                </a:cubicBezTo>
                <a:cubicBezTo>
                  <a:pt x="644042" y="4375298"/>
                  <a:pt x="603960" y="4313062"/>
                  <a:pt x="583919" y="4235007"/>
                </a:cubicBezTo>
                <a:cubicBezTo>
                  <a:pt x="560713" y="4142182"/>
                  <a:pt x="536452" y="4050412"/>
                  <a:pt x="567041" y="3954424"/>
                </a:cubicBezTo>
                <a:cubicBezTo>
                  <a:pt x="580753" y="3912231"/>
                  <a:pt x="599742" y="3876367"/>
                  <a:pt x="635604" y="3848942"/>
                </a:cubicBezTo>
                <a:cubicBezTo>
                  <a:pt x="677797" y="3817297"/>
                  <a:pt x="711552" y="3777214"/>
                  <a:pt x="728428" y="3725527"/>
                </a:cubicBezTo>
                <a:cubicBezTo>
                  <a:pt x="733703" y="3708651"/>
                  <a:pt x="746361" y="3693882"/>
                  <a:pt x="756909" y="3679114"/>
                </a:cubicBezTo>
                <a:cubicBezTo>
                  <a:pt x="769567" y="3661184"/>
                  <a:pt x="784336" y="3645361"/>
                  <a:pt x="798047" y="3627429"/>
                </a:cubicBezTo>
                <a:cubicBezTo>
                  <a:pt x="857117" y="3550427"/>
                  <a:pt x="857117" y="3540933"/>
                  <a:pt x="804376" y="3462877"/>
                </a:cubicBezTo>
                <a:cubicBezTo>
                  <a:pt x="762183" y="3399588"/>
                  <a:pt x="719990" y="3337352"/>
                  <a:pt x="693620" y="3265625"/>
                </a:cubicBezTo>
                <a:cubicBezTo>
                  <a:pt x="682015" y="3232924"/>
                  <a:pt x="694676" y="3214994"/>
                  <a:pt x="730538" y="3218158"/>
                </a:cubicBezTo>
                <a:cubicBezTo>
                  <a:pt x="752691" y="3220268"/>
                  <a:pt x="774841" y="3228706"/>
                  <a:pt x="796992" y="3235034"/>
                </a:cubicBezTo>
                <a:cubicBezTo>
                  <a:pt x="812814" y="3239254"/>
                  <a:pt x="831803" y="3246638"/>
                  <a:pt x="844459" y="3233980"/>
                </a:cubicBezTo>
                <a:cubicBezTo>
                  <a:pt x="849733" y="3228706"/>
                  <a:pt x="845513" y="3210773"/>
                  <a:pt x="841295" y="3199171"/>
                </a:cubicBezTo>
                <a:cubicBezTo>
                  <a:pt x="833911" y="3181239"/>
                  <a:pt x="818088" y="3171744"/>
                  <a:pt x="800158" y="3174911"/>
                </a:cubicBezTo>
                <a:cubicBezTo>
                  <a:pt x="736870" y="3185457"/>
                  <a:pt x="676741" y="3169637"/>
                  <a:pt x="615564" y="3159086"/>
                </a:cubicBezTo>
                <a:cubicBezTo>
                  <a:pt x="485819" y="3136936"/>
                  <a:pt x="356076" y="3112675"/>
                  <a:pt x="235828" y="3056770"/>
                </a:cubicBezTo>
                <a:cubicBezTo>
                  <a:pt x="163044" y="3023015"/>
                  <a:pt x="101864" y="2975548"/>
                  <a:pt x="50177" y="2912259"/>
                </a:cubicBezTo>
                <a:cubicBezTo>
                  <a:pt x="-2564" y="2846859"/>
                  <a:pt x="-2564" y="2773021"/>
                  <a:pt x="1656" y="2697076"/>
                </a:cubicBezTo>
                <a:cubicBezTo>
                  <a:pt x="9041" y="2573661"/>
                  <a:pt x="51233" y="2459740"/>
                  <a:pt x="103975" y="2348984"/>
                </a:cubicBezTo>
                <a:cubicBezTo>
                  <a:pt x="110303" y="2335272"/>
                  <a:pt x="111359" y="2336326"/>
                  <a:pt x="149331" y="2344764"/>
                </a:cubicBezTo>
                <a:cubicBezTo>
                  <a:pt x="148277" y="2333162"/>
                  <a:pt x="127181" y="2332105"/>
                  <a:pt x="134563" y="2317339"/>
                </a:cubicBezTo>
                <a:cubicBezTo>
                  <a:pt x="171482" y="2328941"/>
                  <a:pt x="189415" y="2354258"/>
                  <a:pt x="191525" y="2400669"/>
                </a:cubicBezTo>
                <a:cubicBezTo>
                  <a:pt x="194688" y="2463958"/>
                  <a:pt x="175702" y="2524084"/>
                  <a:pt x="166208" y="2585263"/>
                </a:cubicBezTo>
                <a:cubicBezTo>
                  <a:pt x="158826" y="2628512"/>
                  <a:pt x="149331" y="2671759"/>
                  <a:pt x="160934" y="2716062"/>
                </a:cubicBezTo>
                <a:cubicBezTo>
                  <a:pt x="167264" y="2743487"/>
                  <a:pt x="180976" y="2761419"/>
                  <a:pt x="207347" y="2771968"/>
                </a:cubicBezTo>
                <a:cubicBezTo>
                  <a:pt x="308609" y="2814160"/>
                  <a:pt x="416201" y="2833147"/>
                  <a:pt x="523794" y="2843695"/>
                </a:cubicBezTo>
                <a:cubicBezTo>
                  <a:pt x="698894" y="2860571"/>
                  <a:pt x="875050" y="2857407"/>
                  <a:pt x="1049096" y="2824709"/>
                </a:cubicBezTo>
                <a:cubicBezTo>
                  <a:pt x="1076520" y="2819435"/>
                  <a:pt x="1095507" y="2806776"/>
                  <a:pt x="1113439" y="2786736"/>
                </a:cubicBezTo>
                <a:cubicBezTo>
                  <a:pt x="1227360" y="2653827"/>
                  <a:pt x="1373981" y="2596868"/>
                  <a:pt x="1546971" y="2606360"/>
                </a:cubicBezTo>
                <a:cubicBezTo>
                  <a:pt x="1628193" y="2610580"/>
                  <a:pt x="1706251" y="2588427"/>
                  <a:pt x="1784306" y="2570497"/>
                </a:cubicBezTo>
                <a:cubicBezTo>
                  <a:pt x="1828609" y="2561003"/>
                  <a:pt x="1871856" y="2551508"/>
                  <a:pt x="1917215" y="2546234"/>
                </a:cubicBezTo>
                <a:cubicBezTo>
                  <a:pt x="1956242" y="2542016"/>
                  <a:pt x="1993161" y="2544126"/>
                  <a:pt x="2025860" y="2568387"/>
                </a:cubicBezTo>
                <a:cubicBezTo>
                  <a:pt x="2045902" y="2583153"/>
                  <a:pt x="2069109" y="2584209"/>
                  <a:pt x="2092315" y="2577879"/>
                </a:cubicBezTo>
                <a:cubicBezTo>
                  <a:pt x="2114466" y="2572605"/>
                  <a:pt x="2135562" y="2567331"/>
                  <a:pt x="2156659" y="2562057"/>
                </a:cubicBezTo>
                <a:cubicBezTo>
                  <a:pt x="2208346" y="2548344"/>
                  <a:pt x="2250539" y="2562057"/>
                  <a:pt x="2279017" y="2608470"/>
                </a:cubicBezTo>
                <a:cubicBezTo>
                  <a:pt x="2288512" y="2624292"/>
                  <a:pt x="2299060" y="2628512"/>
                  <a:pt x="2316992" y="2628512"/>
                </a:cubicBezTo>
                <a:cubicBezTo>
                  <a:pt x="2363403" y="2627456"/>
                  <a:pt x="2409816" y="2628512"/>
                  <a:pt x="2459391" y="2628512"/>
                </a:cubicBezTo>
                <a:cubicBezTo>
                  <a:pt x="2449899" y="2607416"/>
                  <a:pt x="2431967" y="2596868"/>
                  <a:pt x="2417198" y="2585263"/>
                </a:cubicBezTo>
                <a:cubicBezTo>
                  <a:pt x="2320156" y="2508261"/>
                  <a:pt x="2210454" y="2451302"/>
                  <a:pt x="2108138" y="2382739"/>
                </a:cubicBezTo>
                <a:cubicBezTo>
                  <a:pt x="1986833" y="2300461"/>
                  <a:pt x="1879240" y="2204473"/>
                  <a:pt x="1772704" y="2105321"/>
                </a:cubicBezTo>
                <a:cubicBezTo>
                  <a:pt x="1741059" y="2075784"/>
                  <a:pt x="1715743" y="2042031"/>
                  <a:pt x="1714689" y="1995618"/>
                </a:cubicBezTo>
                <a:cubicBezTo>
                  <a:pt x="1714689" y="1976632"/>
                  <a:pt x="1718907" y="1969247"/>
                  <a:pt x="1738949" y="1969247"/>
                </a:cubicBezTo>
                <a:cubicBezTo>
                  <a:pt x="1770594" y="1970301"/>
                  <a:pt x="1796965" y="1980850"/>
                  <a:pt x="1819115" y="2000892"/>
                </a:cubicBezTo>
                <a:cubicBezTo>
                  <a:pt x="2052230" y="2217131"/>
                  <a:pt x="2344417" y="2316283"/>
                  <a:pt x="2635547" y="2418601"/>
                </a:cubicBezTo>
                <a:cubicBezTo>
                  <a:pt x="2669302" y="2431260"/>
                  <a:pt x="2703057" y="2441808"/>
                  <a:pt x="2734702" y="2456576"/>
                </a:cubicBezTo>
                <a:cubicBezTo>
                  <a:pt x="2845458" y="2506151"/>
                  <a:pt x="2907692" y="2628512"/>
                  <a:pt x="2884487" y="2744543"/>
                </a:cubicBezTo>
                <a:cubicBezTo>
                  <a:pt x="2869719" y="2818381"/>
                  <a:pt x="2822252" y="2864792"/>
                  <a:pt x="2753688" y="2889052"/>
                </a:cubicBezTo>
                <a:cubicBezTo>
                  <a:pt x="2691453" y="2911205"/>
                  <a:pt x="2628163" y="2930191"/>
                  <a:pt x="2565930" y="2950231"/>
                </a:cubicBezTo>
                <a:cubicBezTo>
                  <a:pt x="2561712" y="2952342"/>
                  <a:pt x="2557492" y="2955505"/>
                  <a:pt x="2551164" y="2958672"/>
                </a:cubicBezTo>
                <a:cubicBezTo>
                  <a:pt x="2617615" y="3005083"/>
                  <a:pt x="2688289" y="3040948"/>
                  <a:pt x="2756852" y="3079977"/>
                </a:cubicBezTo>
                <a:cubicBezTo>
                  <a:pt x="2869719" y="3143266"/>
                  <a:pt x="2985749" y="3204445"/>
                  <a:pt x="3097560" y="3270899"/>
                </a:cubicBezTo>
                <a:cubicBezTo>
                  <a:pt x="3171398" y="3314146"/>
                  <a:pt x="3247345" y="3356339"/>
                  <a:pt x="3309581" y="3413300"/>
                </a:cubicBezTo>
                <a:cubicBezTo>
                  <a:pt x="3366540" y="3466041"/>
                  <a:pt x="3431940" y="3496630"/>
                  <a:pt x="3500503" y="3527221"/>
                </a:cubicBezTo>
                <a:cubicBezTo>
                  <a:pt x="3628136" y="3584180"/>
                  <a:pt x="3748387" y="3653799"/>
                  <a:pt x="3864417" y="3729747"/>
                </a:cubicBezTo>
                <a:cubicBezTo>
                  <a:pt x="4014201" y="3827845"/>
                  <a:pt x="4178752" y="3881641"/>
                  <a:pt x="4351744" y="3916449"/>
                </a:cubicBezTo>
                <a:cubicBezTo>
                  <a:pt x="4622835" y="3971301"/>
                  <a:pt x="4898143" y="3994507"/>
                  <a:pt x="5174507" y="3980795"/>
                </a:cubicBezTo>
                <a:cubicBezTo>
                  <a:pt x="5218810" y="3978685"/>
                  <a:pt x="5262980" y="3975256"/>
                  <a:pt x="5307035" y="3970823"/>
                </a:cubicBezTo>
                <a:lnTo>
                  <a:pt x="5359406" y="3964465"/>
                </a:lnTo>
                <a:lnTo>
                  <a:pt x="5363328" y="3954536"/>
                </a:lnTo>
                <a:cubicBezTo>
                  <a:pt x="5372739" y="3937910"/>
                  <a:pt x="5387169" y="3924107"/>
                  <a:pt x="5408815" y="3914382"/>
                </a:cubicBezTo>
                <a:cubicBezTo>
                  <a:pt x="5433284" y="3903716"/>
                  <a:pt x="5453361" y="3883639"/>
                  <a:pt x="5475947" y="3868581"/>
                </a:cubicBezTo>
                <a:cubicBezTo>
                  <a:pt x="5499161" y="3852897"/>
                  <a:pt x="5520493" y="3833448"/>
                  <a:pt x="5546216" y="3821527"/>
                </a:cubicBezTo>
                <a:cubicBezTo>
                  <a:pt x="5697422" y="3753139"/>
                  <a:pt x="5806590" y="3625776"/>
                  <a:pt x="5943364" y="3538566"/>
                </a:cubicBezTo>
                <a:cubicBezTo>
                  <a:pt x="5966578" y="3524136"/>
                  <a:pt x="5959677" y="3492138"/>
                  <a:pt x="5933953" y="3480218"/>
                </a:cubicBezTo>
                <a:cubicBezTo>
                  <a:pt x="5923915" y="3475826"/>
                  <a:pt x="5911994" y="3473316"/>
                  <a:pt x="5900701" y="3472062"/>
                </a:cubicBezTo>
                <a:cubicBezTo>
                  <a:pt x="5725027" y="3455749"/>
                  <a:pt x="5549353" y="3438181"/>
                  <a:pt x="5373053" y="3424378"/>
                </a:cubicBezTo>
                <a:cubicBezTo>
                  <a:pt x="5287726" y="3417478"/>
                  <a:pt x="5201772" y="3416222"/>
                  <a:pt x="5116444" y="3414967"/>
                </a:cubicBezTo>
                <a:cubicBezTo>
                  <a:pt x="5075036" y="3414341"/>
                  <a:pt x="5055585" y="3431280"/>
                  <a:pt x="5043038" y="3470807"/>
                </a:cubicBezTo>
                <a:cubicBezTo>
                  <a:pt x="5038019" y="3485865"/>
                  <a:pt x="5035508" y="3500923"/>
                  <a:pt x="5031745" y="3516607"/>
                </a:cubicBezTo>
                <a:cubicBezTo>
                  <a:pt x="5022333" y="3554880"/>
                  <a:pt x="5015431" y="3594406"/>
                  <a:pt x="5001629" y="3631422"/>
                </a:cubicBezTo>
                <a:cubicBezTo>
                  <a:pt x="4980924" y="3688516"/>
                  <a:pt x="4943907" y="3729926"/>
                  <a:pt x="4881167" y="3743101"/>
                </a:cubicBezTo>
                <a:cubicBezTo>
                  <a:pt x="4847915" y="3750003"/>
                  <a:pt x="4830347" y="3773216"/>
                  <a:pt x="4819682" y="3803959"/>
                </a:cubicBezTo>
                <a:cubicBezTo>
                  <a:pt x="4813408" y="3823408"/>
                  <a:pt x="4806506" y="3844113"/>
                  <a:pt x="4793958" y="3860425"/>
                </a:cubicBezTo>
                <a:cubicBezTo>
                  <a:pt x="4777645" y="3882384"/>
                  <a:pt x="4758823" y="3877993"/>
                  <a:pt x="4745021" y="3854779"/>
                </a:cubicBezTo>
                <a:cubicBezTo>
                  <a:pt x="4738746" y="3844113"/>
                  <a:pt x="4731218" y="3834074"/>
                  <a:pt x="4721806" y="3819644"/>
                </a:cubicBezTo>
                <a:cubicBezTo>
                  <a:pt x="4714277" y="3833448"/>
                  <a:pt x="4709258" y="3840348"/>
                  <a:pt x="4706748" y="3847877"/>
                </a:cubicBezTo>
                <a:cubicBezTo>
                  <a:pt x="4701102" y="3869209"/>
                  <a:pt x="4699220" y="3891796"/>
                  <a:pt x="4690436" y="3911246"/>
                </a:cubicBezTo>
                <a:cubicBezTo>
                  <a:pt x="4684790" y="3923165"/>
                  <a:pt x="4669104" y="3932577"/>
                  <a:pt x="4656557" y="3936968"/>
                </a:cubicBezTo>
                <a:cubicBezTo>
                  <a:pt x="4652164" y="3938224"/>
                  <a:pt x="4638989" y="3920656"/>
                  <a:pt x="4634597" y="3909363"/>
                </a:cubicBezTo>
                <a:cubicBezTo>
                  <a:pt x="4628950" y="3894932"/>
                  <a:pt x="4627696" y="3878621"/>
                  <a:pt x="4624559" y="3862935"/>
                </a:cubicBezTo>
                <a:cubicBezTo>
                  <a:pt x="4617029" y="3873602"/>
                  <a:pt x="4618284" y="3884895"/>
                  <a:pt x="4614520" y="3893677"/>
                </a:cubicBezTo>
                <a:cubicBezTo>
                  <a:pt x="4608873" y="3905598"/>
                  <a:pt x="4598835" y="3923793"/>
                  <a:pt x="4591306" y="3923165"/>
                </a:cubicBezTo>
                <a:cubicBezTo>
                  <a:pt x="4579386" y="3922539"/>
                  <a:pt x="4560563" y="3911246"/>
                  <a:pt x="4557426" y="3900579"/>
                </a:cubicBezTo>
                <a:cubicBezTo>
                  <a:pt x="4546133" y="3865444"/>
                  <a:pt x="4538605" y="3828427"/>
                  <a:pt x="4532330" y="3791410"/>
                </a:cubicBezTo>
                <a:cubicBezTo>
                  <a:pt x="4529193" y="3771961"/>
                  <a:pt x="4531703" y="3750629"/>
                  <a:pt x="4531703" y="3723023"/>
                </a:cubicBezTo>
                <a:cubicBezTo>
                  <a:pt x="4489039" y="3786391"/>
                  <a:pt x="4489039" y="3786391"/>
                  <a:pt x="4448885" y="3766942"/>
                </a:cubicBezTo>
                <a:cubicBezTo>
                  <a:pt x="4448885" y="3697928"/>
                  <a:pt x="4448885" y="3628913"/>
                  <a:pt x="4448885" y="3559898"/>
                </a:cubicBezTo>
                <a:cubicBezTo>
                  <a:pt x="4453904" y="3551115"/>
                  <a:pt x="4459551" y="3542331"/>
                  <a:pt x="4463316" y="3532919"/>
                </a:cubicBezTo>
                <a:cubicBezTo>
                  <a:pt x="4539232" y="3348463"/>
                  <a:pt x="4617657" y="3164633"/>
                  <a:pt x="4690436" y="2978920"/>
                </a:cubicBezTo>
                <a:cubicBezTo>
                  <a:pt x="4737491" y="2859714"/>
                  <a:pt x="4812780" y="2770622"/>
                  <a:pt x="4927595" y="2711019"/>
                </a:cubicBezTo>
                <a:cubicBezTo>
                  <a:pt x="5054331" y="2645141"/>
                  <a:pt x="5170401" y="2562952"/>
                  <a:pt x="5275805" y="2466331"/>
                </a:cubicBezTo>
                <a:cubicBezTo>
                  <a:pt x="5408815" y="2343987"/>
                  <a:pt x="5557511" y="2251130"/>
                  <a:pt x="5731929" y="2199683"/>
                </a:cubicBezTo>
                <a:cubicBezTo>
                  <a:pt x="5787140" y="2183371"/>
                  <a:pt x="5821021" y="2146982"/>
                  <a:pt x="5826667" y="2087378"/>
                </a:cubicBezTo>
                <a:cubicBezTo>
                  <a:pt x="5832940" y="2022128"/>
                  <a:pt x="5859292" y="1965034"/>
                  <a:pt x="5894427" y="1910450"/>
                </a:cubicBezTo>
                <a:cubicBezTo>
                  <a:pt x="5978499" y="1781204"/>
                  <a:pt x="6077001" y="1665761"/>
                  <a:pt x="6199972" y="1572278"/>
                </a:cubicBezTo>
                <a:cubicBezTo>
                  <a:pt x="6214403" y="1560985"/>
                  <a:pt x="6231344" y="1547182"/>
                  <a:pt x="6236363" y="1530869"/>
                </a:cubicBezTo>
                <a:cubicBezTo>
                  <a:pt x="6242009" y="1512047"/>
                  <a:pt x="6242009" y="1486324"/>
                  <a:pt x="6233226" y="1470012"/>
                </a:cubicBezTo>
                <a:cubicBezTo>
                  <a:pt x="6227579" y="1459972"/>
                  <a:pt x="6201228" y="1456835"/>
                  <a:pt x="6184288" y="1457463"/>
                </a:cubicBezTo>
                <a:cubicBezTo>
                  <a:pt x="6162329" y="1457463"/>
                  <a:pt x="6140997" y="1465619"/>
                  <a:pt x="6119666" y="1467501"/>
                </a:cubicBezTo>
                <a:cubicBezTo>
                  <a:pt x="6071982" y="1471266"/>
                  <a:pt x="6023672" y="1479422"/>
                  <a:pt x="5976616" y="1475658"/>
                </a:cubicBezTo>
                <a:cubicBezTo>
                  <a:pt x="5930816" y="1471893"/>
                  <a:pt x="5898191" y="1425465"/>
                  <a:pt x="5893799" y="1374646"/>
                </a:cubicBezTo>
                <a:cubicBezTo>
                  <a:pt x="5890035" y="1329472"/>
                  <a:pt x="5926425" y="1321943"/>
                  <a:pt x="5956539" y="1308140"/>
                </a:cubicBezTo>
                <a:cubicBezTo>
                  <a:pt x="6000458" y="1288063"/>
                  <a:pt x="6043749" y="1267987"/>
                  <a:pt x="6087040" y="1246654"/>
                </a:cubicBezTo>
                <a:cubicBezTo>
                  <a:pt x="6104608" y="1237870"/>
                  <a:pt x="6119666" y="1224695"/>
                  <a:pt x="6108999" y="1201481"/>
                </a:cubicBezTo>
                <a:cubicBezTo>
                  <a:pt x="6098333" y="1178267"/>
                  <a:pt x="6077629" y="1175758"/>
                  <a:pt x="6058807" y="1185169"/>
                </a:cubicBezTo>
                <a:cubicBezTo>
                  <a:pt x="6040612" y="1194579"/>
                  <a:pt x="6021163" y="1208383"/>
                  <a:pt x="6009869" y="1225323"/>
                </a:cubicBezTo>
                <a:cubicBezTo>
                  <a:pt x="5984146" y="1262340"/>
                  <a:pt x="5950266" y="1282417"/>
                  <a:pt x="5906347" y="1288691"/>
                </a:cubicBezTo>
                <a:cubicBezTo>
                  <a:pt x="5825412" y="1299984"/>
                  <a:pt x="5751378" y="1281162"/>
                  <a:pt x="5689266" y="1229087"/>
                </a:cubicBezTo>
                <a:cubicBezTo>
                  <a:pt x="5647229" y="1193953"/>
                  <a:pt x="5609584" y="1152544"/>
                  <a:pt x="5573823" y="1109880"/>
                </a:cubicBezTo>
                <a:cubicBezTo>
                  <a:pt x="5509199" y="1033965"/>
                  <a:pt x="5517355" y="981262"/>
                  <a:pt x="5601428" y="927306"/>
                </a:cubicBezTo>
                <a:cubicBezTo>
                  <a:pt x="5669815" y="884015"/>
                  <a:pt x="5741339" y="844488"/>
                  <a:pt x="5812863" y="805588"/>
                </a:cubicBezTo>
                <a:cubicBezTo>
                  <a:pt x="5917641" y="748495"/>
                  <a:pt x="5959050" y="665050"/>
                  <a:pt x="5938972" y="547725"/>
                </a:cubicBezTo>
                <a:cubicBezTo>
                  <a:pt x="5935208" y="525139"/>
                  <a:pt x="5930816" y="502552"/>
                  <a:pt x="5928306" y="479338"/>
                </a:cubicBezTo>
                <a:cubicBezTo>
                  <a:pt x="5922660" y="424754"/>
                  <a:pt x="5939599" y="378325"/>
                  <a:pt x="5984774" y="344446"/>
                </a:cubicBezTo>
                <a:cubicBezTo>
                  <a:pt x="6021163" y="316840"/>
                  <a:pt x="6056298" y="286724"/>
                  <a:pt x="6093941" y="259746"/>
                </a:cubicBezTo>
                <a:cubicBezTo>
                  <a:pt x="6252675" y="145558"/>
                  <a:pt x="6425211" y="64622"/>
                  <a:pt x="6622844" y="48310"/>
                </a:cubicBezTo>
                <a:cubicBezTo>
                  <a:pt x="6690603" y="42664"/>
                  <a:pt x="6758991" y="45801"/>
                  <a:pt x="6826123" y="37017"/>
                </a:cubicBezTo>
                <a:cubicBezTo>
                  <a:pt x="6861886" y="36389"/>
                  <a:pt x="6898903" y="14431"/>
                  <a:pt x="6937173" y="0"/>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25705337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Image slide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8855341-7087-46B2-9738-26BDE092C109}"/>
              </a:ext>
            </a:extLst>
          </p:cNvPr>
          <p:cNvSpPr>
            <a:spLocks noGrp="1"/>
          </p:cNvSpPr>
          <p:nvPr>
            <p:ph type="pic" sz="quarter" idx="11" hasCustomPrompt="1"/>
          </p:nvPr>
        </p:nvSpPr>
        <p:spPr>
          <a:xfrm>
            <a:off x="561962" y="0"/>
            <a:ext cx="11068076" cy="4046220"/>
          </a:xfrm>
          <a:custGeom>
            <a:avLst/>
            <a:gdLst>
              <a:gd name="connsiteX0" fmla="*/ 0 w 11068076"/>
              <a:gd name="connsiteY0" fmla="*/ 0 h 4046220"/>
              <a:gd name="connsiteX1" fmla="*/ 11068076 w 11068076"/>
              <a:gd name="connsiteY1" fmla="*/ 0 h 4046220"/>
              <a:gd name="connsiteX2" fmla="*/ 10988145 w 11068076"/>
              <a:gd name="connsiteY2" fmla="*/ 236229 h 4046220"/>
              <a:gd name="connsiteX3" fmla="*/ 5534038 w 11068076"/>
              <a:gd name="connsiteY3" fmla="*/ 4046220 h 4046220"/>
              <a:gd name="connsiteX4" fmla="*/ 79931 w 11068076"/>
              <a:gd name="connsiteY4" fmla="*/ 236229 h 4046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8076" h="4046220">
                <a:moveTo>
                  <a:pt x="0" y="0"/>
                </a:moveTo>
                <a:lnTo>
                  <a:pt x="11068076" y="0"/>
                </a:lnTo>
                <a:lnTo>
                  <a:pt x="10988145" y="236229"/>
                </a:lnTo>
                <a:cubicBezTo>
                  <a:pt x="10174085" y="2459531"/>
                  <a:pt x="8039357" y="4046220"/>
                  <a:pt x="5534038" y="4046220"/>
                </a:cubicBezTo>
                <a:cubicBezTo>
                  <a:pt x="3028719" y="4046220"/>
                  <a:pt x="893992" y="2459531"/>
                  <a:pt x="79931" y="236229"/>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2491269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439783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2547182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89254204-7576-4E7F-BCC2-47087CDF8998}"/>
              </a:ext>
            </a:extLst>
          </p:cNvPr>
          <p:cNvSpPr/>
          <p:nvPr/>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865654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a16="http://schemas.microsoft.com/office/drawing/2014/main" id="{A444163C-3BE8-445F-BF4D-6FF683F7A99F}"/>
              </a:ext>
            </a:extLst>
          </p:cNvPr>
          <p:cNvGrpSpPr/>
          <p:nvPr userDrawn="1"/>
        </p:nvGrpSpPr>
        <p:grpSpPr>
          <a:xfrm>
            <a:off x="0" y="5030641"/>
            <a:ext cx="11784650" cy="1581249"/>
            <a:chOff x="0" y="5030641"/>
            <a:chExt cx="11784650" cy="1581249"/>
          </a:xfrm>
        </p:grpSpPr>
        <p:grpSp>
          <p:nvGrpSpPr>
            <p:cNvPr id="4" name="Group 3">
              <a:extLst>
                <a:ext uri="{FF2B5EF4-FFF2-40B4-BE49-F238E27FC236}">
                  <a16:creationId xmlns:a16="http://schemas.microsoft.com/office/drawing/2014/main" id="{4C382616-4BAD-46F2-A9B1-3719C195BD07}"/>
                </a:ext>
              </a:extLst>
            </p:cNvPr>
            <p:cNvGrpSpPr/>
            <p:nvPr/>
          </p:nvGrpSpPr>
          <p:grpSpPr>
            <a:xfrm>
              <a:off x="10972494" y="5030641"/>
              <a:ext cx="812156" cy="1343445"/>
              <a:chOff x="10042059" y="85076"/>
              <a:chExt cx="1867634" cy="3089387"/>
            </a:xfrm>
          </p:grpSpPr>
          <p:sp>
            <p:nvSpPr>
              <p:cNvPr id="9" name="Freeform: Shape 8">
                <a:extLst>
                  <a:ext uri="{FF2B5EF4-FFF2-40B4-BE49-F238E27FC236}">
                    <a16:creationId xmlns:a16="http://schemas.microsoft.com/office/drawing/2014/main" id="{4F57692B-CB59-4909-9EE5-9842EC389960}"/>
                  </a:ext>
                </a:extLst>
              </p:cNvPr>
              <p:cNvSpPr/>
              <p:nvPr/>
            </p:nvSpPr>
            <p:spPr>
              <a:xfrm rot="16200000" flipH="1">
                <a:off x="9851011" y="276124"/>
                <a:ext cx="2249729" cy="1867634"/>
              </a:xfrm>
              <a:custGeom>
                <a:avLst/>
                <a:gdLst>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710150 h 1867634"/>
                  <a:gd name="connsiteX4" fmla="*/ 2240336 w 2254431"/>
                  <a:gd name="connsiteY4" fmla="*/ 727150 h 1867634"/>
                  <a:gd name="connsiteX5" fmla="*/ 2234976 w 2254431"/>
                  <a:gd name="connsiteY5" fmla="*/ 737448 h 1867634"/>
                  <a:gd name="connsiteX6" fmla="*/ 1734909 w 2254431"/>
                  <a:gd name="connsiteY6" fmla="*/ 1232300 h 1867634"/>
                  <a:gd name="connsiteX7" fmla="*/ 1781182 w 2254431"/>
                  <a:gd name="connsiteY7" fmla="*/ 1232300 h 1867634"/>
                  <a:gd name="connsiteX8" fmla="*/ 1734909 w 2254431"/>
                  <a:gd name="connsiteY8" fmla="*/ 1237163 h 1867634"/>
                  <a:gd name="connsiteX9" fmla="*/ 1734908 w 2254431"/>
                  <a:gd name="connsiteY9" fmla="*/ 633988 h 1867634"/>
                  <a:gd name="connsiteX10" fmla="*/ 2124749 w 2254431"/>
                  <a:gd name="connsiteY10" fmla="*/ 668096 h 1867634"/>
                  <a:gd name="connsiteX11" fmla="*/ 1734908 w 2254431"/>
                  <a:gd name="connsiteY11" fmla="*/ 668096 h 1867634"/>
                  <a:gd name="connsiteX12" fmla="*/ 0 w 2254431"/>
                  <a:gd name="connsiteY12" fmla="*/ 933818 h 1867634"/>
                  <a:gd name="connsiteX13" fmla="*/ 273507 w 2254431"/>
                  <a:gd name="connsiteY13" fmla="*/ 1594126 h 1867634"/>
                  <a:gd name="connsiteX14" fmla="*/ 1594123 w 2254431"/>
                  <a:gd name="connsiteY14" fmla="*/ 1594126 h 1867634"/>
                  <a:gd name="connsiteX15" fmla="*/ 1818102 w 2254431"/>
                  <a:gd name="connsiteY15" fmla="*/ 1370146 h 1867634"/>
                  <a:gd name="connsiteX16" fmla="*/ 2067929 w 2254431"/>
                  <a:gd name="connsiteY16" fmla="*/ 1370150 h 1867634"/>
                  <a:gd name="connsiteX17" fmla="*/ 2249729 w 2254431"/>
                  <a:gd name="connsiteY17" fmla="*/ 1188348 h 1867634"/>
                  <a:gd name="connsiteX18" fmla="*/ 2249729 w 2254431"/>
                  <a:gd name="connsiteY18" fmla="*/ 938520 h 1867634"/>
                  <a:gd name="connsiteX19" fmla="*/ 2254431 w 2254431"/>
                  <a:gd name="connsiteY19" fmla="*/ 933818 h 1867634"/>
                  <a:gd name="connsiteX20" fmla="*/ 2249729 w 2254431"/>
                  <a:gd name="connsiteY20" fmla="*/ 929116 h 1867634"/>
                  <a:gd name="connsiteX21" fmla="*/ 2249729 w 2254431"/>
                  <a:gd name="connsiteY21" fmla="*/ 679292 h 1867634"/>
                  <a:gd name="connsiteX22" fmla="*/ 2067926 w 2254431"/>
                  <a:gd name="connsiteY22" fmla="*/ 497490 h 1867634"/>
                  <a:gd name="connsiteX23" fmla="*/ 1818099 w 2254431"/>
                  <a:gd name="connsiteY23" fmla="*/ 497490 h 1867634"/>
                  <a:gd name="connsiteX24" fmla="*/ 1594123 w 2254431"/>
                  <a:gd name="connsiteY24" fmla="*/ 273510 h 1867634"/>
                  <a:gd name="connsiteX25" fmla="*/ 273507 w 2254431"/>
                  <a:gd name="connsiteY25" fmla="*/ 273510 h 1867634"/>
                  <a:gd name="connsiteX26" fmla="*/ 0 w 2254431"/>
                  <a:gd name="connsiteY26"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2300 h 1867634"/>
                  <a:gd name="connsiteX9" fmla="*/ 1781182 w 2254431"/>
                  <a:gd name="connsiteY9" fmla="*/ 1232300 h 1867634"/>
                  <a:gd name="connsiteX10" fmla="*/ 1734909 w 2254431"/>
                  <a:gd name="connsiteY10" fmla="*/ 1237163 h 1867634"/>
                  <a:gd name="connsiteX11" fmla="*/ 1734909 w 2254431"/>
                  <a:gd name="connsiteY11" fmla="*/ 1232300 h 1867634"/>
                  <a:gd name="connsiteX12" fmla="*/ 1734908 w 2254431"/>
                  <a:gd name="connsiteY12" fmla="*/ 668096 h 1867634"/>
                  <a:gd name="connsiteX13" fmla="*/ 2124749 w 2254431"/>
                  <a:gd name="connsiteY13" fmla="*/ 668096 h 1867634"/>
                  <a:gd name="connsiteX14" fmla="*/ 1734908 w 2254431"/>
                  <a:gd name="connsiteY14" fmla="*/ 668096 h 1867634"/>
                  <a:gd name="connsiteX15" fmla="*/ 0 w 2254431"/>
                  <a:gd name="connsiteY15" fmla="*/ 933818 h 1867634"/>
                  <a:gd name="connsiteX16" fmla="*/ 273507 w 2254431"/>
                  <a:gd name="connsiteY16" fmla="*/ 1594126 h 1867634"/>
                  <a:gd name="connsiteX17" fmla="*/ 1594123 w 2254431"/>
                  <a:gd name="connsiteY17" fmla="*/ 1594126 h 1867634"/>
                  <a:gd name="connsiteX18" fmla="*/ 1818102 w 2254431"/>
                  <a:gd name="connsiteY18" fmla="*/ 1370146 h 1867634"/>
                  <a:gd name="connsiteX19" fmla="*/ 2067929 w 2254431"/>
                  <a:gd name="connsiteY19" fmla="*/ 1370150 h 1867634"/>
                  <a:gd name="connsiteX20" fmla="*/ 2249729 w 2254431"/>
                  <a:gd name="connsiteY20" fmla="*/ 1188348 h 1867634"/>
                  <a:gd name="connsiteX21" fmla="*/ 2249729 w 2254431"/>
                  <a:gd name="connsiteY21" fmla="*/ 938520 h 1867634"/>
                  <a:gd name="connsiteX22" fmla="*/ 2254431 w 2254431"/>
                  <a:gd name="connsiteY22" fmla="*/ 933818 h 1867634"/>
                  <a:gd name="connsiteX23" fmla="*/ 2249729 w 2254431"/>
                  <a:gd name="connsiteY23" fmla="*/ 929116 h 1867634"/>
                  <a:gd name="connsiteX24" fmla="*/ 2249729 w 2254431"/>
                  <a:gd name="connsiteY24" fmla="*/ 679292 h 1867634"/>
                  <a:gd name="connsiteX25" fmla="*/ 2067926 w 2254431"/>
                  <a:gd name="connsiteY25" fmla="*/ 497490 h 1867634"/>
                  <a:gd name="connsiteX26" fmla="*/ 1818099 w 2254431"/>
                  <a:gd name="connsiteY26" fmla="*/ 497490 h 1867634"/>
                  <a:gd name="connsiteX27" fmla="*/ 1594123 w 2254431"/>
                  <a:gd name="connsiteY27" fmla="*/ 273510 h 1867634"/>
                  <a:gd name="connsiteX28" fmla="*/ 273507 w 2254431"/>
                  <a:gd name="connsiteY28" fmla="*/ 273510 h 1867634"/>
                  <a:gd name="connsiteX29" fmla="*/ 0 w 2254431"/>
                  <a:gd name="connsiteY29"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2300 h 1867634"/>
                  <a:gd name="connsiteX9" fmla="*/ 1781182 w 2254431"/>
                  <a:gd name="connsiteY9" fmla="*/ 1232300 h 1867634"/>
                  <a:gd name="connsiteX10" fmla="*/ 1734909 w 2254431"/>
                  <a:gd name="connsiteY10" fmla="*/ 1237163 h 1867634"/>
                  <a:gd name="connsiteX11" fmla="*/ 1734909 w 2254431"/>
                  <a:gd name="connsiteY11" fmla="*/ 1232300 h 1867634"/>
                  <a:gd name="connsiteX12" fmla="*/ 0 w 2254431"/>
                  <a:gd name="connsiteY12" fmla="*/ 933818 h 1867634"/>
                  <a:gd name="connsiteX13" fmla="*/ 273507 w 2254431"/>
                  <a:gd name="connsiteY13" fmla="*/ 1594126 h 1867634"/>
                  <a:gd name="connsiteX14" fmla="*/ 1594123 w 2254431"/>
                  <a:gd name="connsiteY14" fmla="*/ 1594126 h 1867634"/>
                  <a:gd name="connsiteX15" fmla="*/ 1818102 w 2254431"/>
                  <a:gd name="connsiteY15" fmla="*/ 1370146 h 1867634"/>
                  <a:gd name="connsiteX16" fmla="*/ 2067929 w 2254431"/>
                  <a:gd name="connsiteY16" fmla="*/ 1370150 h 1867634"/>
                  <a:gd name="connsiteX17" fmla="*/ 2249729 w 2254431"/>
                  <a:gd name="connsiteY17" fmla="*/ 1188348 h 1867634"/>
                  <a:gd name="connsiteX18" fmla="*/ 2249729 w 2254431"/>
                  <a:gd name="connsiteY18" fmla="*/ 938520 h 1867634"/>
                  <a:gd name="connsiteX19" fmla="*/ 2254431 w 2254431"/>
                  <a:gd name="connsiteY19" fmla="*/ 933818 h 1867634"/>
                  <a:gd name="connsiteX20" fmla="*/ 2249729 w 2254431"/>
                  <a:gd name="connsiteY20" fmla="*/ 929116 h 1867634"/>
                  <a:gd name="connsiteX21" fmla="*/ 2249729 w 2254431"/>
                  <a:gd name="connsiteY21" fmla="*/ 679292 h 1867634"/>
                  <a:gd name="connsiteX22" fmla="*/ 2067926 w 2254431"/>
                  <a:gd name="connsiteY22" fmla="*/ 497490 h 1867634"/>
                  <a:gd name="connsiteX23" fmla="*/ 1818099 w 2254431"/>
                  <a:gd name="connsiteY23" fmla="*/ 497490 h 1867634"/>
                  <a:gd name="connsiteX24" fmla="*/ 1594123 w 2254431"/>
                  <a:gd name="connsiteY24" fmla="*/ 273510 h 1867634"/>
                  <a:gd name="connsiteX25" fmla="*/ 273507 w 2254431"/>
                  <a:gd name="connsiteY25" fmla="*/ 273510 h 1867634"/>
                  <a:gd name="connsiteX26" fmla="*/ 0 w 2254431"/>
                  <a:gd name="connsiteY26"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7163 h 1867634"/>
                  <a:gd name="connsiteX9" fmla="*/ 1781182 w 2254431"/>
                  <a:gd name="connsiteY9" fmla="*/ 1232300 h 1867634"/>
                  <a:gd name="connsiteX10" fmla="*/ 1734909 w 2254431"/>
                  <a:gd name="connsiteY10" fmla="*/ 1237163 h 1867634"/>
                  <a:gd name="connsiteX11" fmla="*/ 0 w 2254431"/>
                  <a:gd name="connsiteY11" fmla="*/ 933818 h 1867634"/>
                  <a:gd name="connsiteX12" fmla="*/ 273507 w 2254431"/>
                  <a:gd name="connsiteY12" fmla="*/ 1594126 h 1867634"/>
                  <a:gd name="connsiteX13" fmla="*/ 1594123 w 2254431"/>
                  <a:gd name="connsiteY13" fmla="*/ 1594126 h 1867634"/>
                  <a:gd name="connsiteX14" fmla="*/ 1818102 w 2254431"/>
                  <a:gd name="connsiteY14" fmla="*/ 1370146 h 1867634"/>
                  <a:gd name="connsiteX15" fmla="*/ 2067929 w 2254431"/>
                  <a:gd name="connsiteY15" fmla="*/ 1370150 h 1867634"/>
                  <a:gd name="connsiteX16" fmla="*/ 2249729 w 2254431"/>
                  <a:gd name="connsiteY16" fmla="*/ 1188348 h 1867634"/>
                  <a:gd name="connsiteX17" fmla="*/ 2249729 w 2254431"/>
                  <a:gd name="connsiteY17" fmla="*/ 938520 h 1867634"/>
                  <a:gd name="connsiteX18" fmla="*/ 2254431 w 2254431"/>
                  <a:gd name="connsiteY18" fmla="*/ 933818 h 1867634"/>
                  <a:gd name="connsiteX19" fmla="*/ 2249729 w 2254431"/>
                  <a:gd name="connsiteY19" fmla="*/ 929116 h 1867634"/>
                  <a:gd name="connsiteX20" fmla="*/ 2249729 w 2254431"/>
                  <a:gd name="connsiteY20" fmla="*/ 679292 h 1867634"/>
                  <a:gd name="connsiteX21" fmla="*/ 2067926 w 2254431"/>
                  <a:gd name="connsiteY21" fmla="*/ 497490 h 1867634"/>
                  <a:gd name="connsiteX22" fmla="*/ 1818099 w 2254431"/>
                  <a:gd name="connsiteY22" fmla="*/ 497490 h 1867634"/>
                  <a:gd name="connsiteX23" fmla="*/ 1594123 w 2254431"/>
                  <a:gd name="connsiteY23" fmla="*/ 273510 h 1867634"/>
                  <a:gd name="connsiteX24" fmla="*/ 273507 w 2254431"/>
                  <a:gd name="connsiteY24" fmla="*/ 273510 h 1867634"/>
                  <a:gd name="connsiteX25" fmla="*/ 0 w 2254431"/>
                  <a:gd name="connsiteY25"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0 w 2254431"/>
                  <a:gd name="connsiteY8" fmla="*/ 933818 h 1867634"/>
                  <a:gd name="connsiteX9" fmla="*/ 273507 w 2254431"/>
                  <a:gd name="connsiteY9" fmla="*/ 1594126 h 1867634"/>
                  <a:gd name="connsiteX10" fmla="*/ 1594123 w 2254431"/>
                  <a:gd name="connsiteY10" fmla="*/ 1594126 h 1867634"/>
                  <a:gd name="connsiteX11" fmla="*/ 1818102 w 2254431"/>
                  <a:gd name="connsiteY11" fmla="*/ 1370146 h 1867634"/>
                  <a:gd name="connsiteX12" fmla="*/ 2067929 w 2254431"/>
                  <a:gd name="connsiteY12" fmla="*/ 1370150 h 1867634"/>
                  <a:gd name="connsiteX13" fmla="*/ 2249729 w 2254431"/>
                  <a:gd name="connsiteY13" fmla="*/ 1188348 h 1867634"/>
                  <a:gd name="connsiteX14" fmla="*/ 2249729 w 2254431"/>
                  <a:gd name="connsiteY14" fmla="*/ 938520 h 1867634"/>
                  <a:gd name="connsiteX15" fmla="*/ 2254431 w 2254431"/>
                  <a:gd name="connsiteY15" fmla="*/ 933818 h 1867634"/>
                  <a:gd name="connsiteX16" fmla="*/ 2249729 w 2254431"/>
                  <a:gd name="connsiteY16" fmla="*/ 929116 h 1867634"/>
                  <a:gd name="connsiteX17" fmla="*/ 2249729 w 2254431"/>
                  <a:gd name="connsiteY17" fmla="*/ 679292 h 1867634"/>
                  <a:gd name="connsiteX18" fmla="*/ 2067926 w 2254431"/>
                  <a:gd name="connsiteY18" fmla="*/ 497490 h 1867634"/>
                  <a:gd name="connsiteX19" fmla="*/ 1818099 w 2254431"/>
                  <a:gd name="connsiteY19" fmla="*/ 497490 h 1867634"/>
                  <a:gd name="connsiteX20" fmla="*/ 1594123 w 2254431"/>
                  <a:gd name="connsiteY20" fmla="*/ 273510 h 1867634"/>
                  <a:gd name="connsiteX21" fmla="*/ 273507 w 2254431"/>
                  <a:gd name="connsiteY21" fmla="*/ 273510 h 1867634"/>
                  <a:gd name="connsiteX22" fmla="*/ 0 w 2254431"/>
                  <a:gd name="connsiteY22" fmla="*/ 933818 h 1867634"/>
                  <a:gd name="connsiteX0" fmla="*/ 2234976 w 2254431"/>
                  <a:gd name="connsiteY0" fmla="*/ 1140552 h 1867634"/>
                  <a:gd name="connsiteX1" fmla="*/ 2236496 w 2254431"/>
                  <a:gd name="connsiteY1" fmla="*/ 1135418 h 1867634"/>
                  <a:gd name="connsiteX2" fmla="*/ 2234976 w 2254431"/>
                  <a:gd name="connsiteY2" fmla="*/ 1140552 h 1867634"/>
                  <a:gd name="connsiteX3" fmla="*/ 2234976 w 2254431"/>
                  <a:gd name="connsiteY3" fmla="*/ 710150 h 1867634"/>
                  <a:gd name="connsiteX4" fmla="*/ 2240336 w 2254431"/>
                  <a:gd name="connsiteY4" fmla="*/ 727150 h 1867634"/>
                  <a:gd name="connsiteX5" fmla="*/ 2234976 w 2254431"/>
                  <a:gd name="connsiteY5" fmla="*/ 737448 h 1867634"/>
                  <a:gd name="connsiteX6" fmla="*/ 2234976 w 2254431"/>
                  <a:gd name="connsiteY6" fmla="*/ 710150 h 1867634"/>
                  <a:gd name="connsiteX7" fmla="*/ 0 w 2254431"/>
                  <a:gd name="connsiteY7" fmla="*/ 933818 h 1867634"/>
                  <a:gd name="connsiteX8" fmla="*/ 273507 w 2254431"/>
                  <a:gd name="connsiteY8" fmla="*/ 1594126 h 1867634"/>
                  <a:gd name="connsiteX9" fmla="*/ 1594123 w 2254431"/>
                  <a:gd name="connsiteY9" fmla="*/ 1594126 h 1867634"/>
                  <a:gd name="connsiteX10" fmla="*/ 1818102 w 2254431"/>
                  <a:gd name="connsiteY10" fmla="*/ 1370146 h 1867634"/>
                  <a:gd name="connsiteX11" fmla="*/ 2067929 w 2254431"/>
                  <a:gd name="connsiteY11" fmla="*/ 1370150 h 1867634"/>
                  <a:gd name="connsiteX12" fmla="*/ 2249729 w 2254431"/>
                  <a:gd name="connsiteY12" fmla="*/ 1188348 h 1867634"/>
                  <a:gd name="connsiteX13" fmla="*/ 2249729 w 2254431"/>
                  <a:gd name="connsiteY13" fmla="*/ 938520 h 1867634"/>
                  <a:gd name="connsiteX14" fmla="*/ 2254431 w 2254431"/>
                  <a:gd name="connsiteY14" fmla="*/ 933818 h 1867634"/>
                  <a:gd name="connsiteX15" fmla="*/ 2249729 w 2254431"/>
                  <a:gd name="connsiteY15" fmla="*/ 929116 h 1867634"/>
                  <a:gd name="connsiteX16" fmla="*/ 2249729 w 2254431"/>
                  <a:gd name="connsiteY16" fmla="*/ 679292 h 1867634"/>
                  <a:gd name="connsiteX17" fmla="*/ 2067926 w 2254431"/>
                  <a:gd name="connsiteY17" fmla="*/ 497490 h 1867634"/>
                  <a:gd name="connsiteX18" fmla="*/ 1818099 w 2254431"/>
                  <a:gd name="connsiteY18" fmla="*/ 497490 h 1867634"/>
                  <a:gd name="connsiteX19" fmla="*/ 1594123 w 2254431"/>
                  <a:gd name="connsiteY19" fmla="*/ 273510 h 1867634"/>
                  <a:gd name="connsiteX20" fmla="*/ 273507 w 2254431"/>
                  <a:gd name="connsiteY20" fmla="*/ 273510 h 1867634"/>
                  <a:gd name="connsiteX21" fmla="*/ 0 w 2254431"/>
                  <a:gd name="connsiteY21" fmla="*/ 933818 h 1867634"/>
                  <a:gd name="connsiteX0" fmla="*/ 2234976 w 2254431"/>
                  <a:gd name="connsiteY0" fmla="*/ 710150 h 1867634"/>
                  <a:gd name="connsiteX1" fmla="*/ 2240336 w 2254431"/>
                  <a:gd name="connsiteY1" fmla="*/ 727150 h 1867634"/>
                  <a:gd name="connsiteX2" fmla="*/ 2234976 w 2254431"/>
                  <a:gd name="connsiteY2" fmla="*/ 737448 h 1867634"/>
                  <a:gd name="connsiteX3" fmla="*/ 2234976 w 2254431"/>
                  <a:gd name="connsiteY3" fmla="*/ 710150 h 1867634"/>
                  <a:gd name="connsiteX4" fmla="*/ 0 w 2254431"/>
                  <a:gd name="connsiteY4" fmla="*/ 933818 h 1867634"/>
                  <a:gd name="connsiteX5" fmla="*/ 273507 w 2254431"/>
                  <a:gd name="connsiteY5" fmla="*/ 1594126 h 1867634"/>
                  <a:gd name="connsiteX6" fmla="*/ 1594123 w 2254431"/>
                  <a:gd name="connsiteY6" fmla="*/ 1594126 h 1867634"/>
                  <a:gd name="connsiteX7" fmla="*/ 1818102 w 2254431"/>
                  <a:gd name="connsiteY7" fmla="*/ 1370146 h 1867634"/>
                  <a:gd name="connsiteX8" fmla="*/ 2067929 w 2254431"/>
                  <a:gd name="connsiteY8" fmla="*/ 1370150 h 1867634"/>
                  <a:gd name="connsiteX9" fmla="*/ 2249729 w 2254431"/>
                  <a:gd name="connsiteY9" fmla="*/ 1188348 h 1867634"/>
                  <a:gd name="connsiteX10" fmla="*/ 2249729 w 2254431"/>
                  <a:gd name="connsiteY10" fmla="*/ 938520 h 1867634"/>
                  <a:gd name="connsiteX11" fmla="*/ 2254431 w 2254431"/>
                  <a:gd name="connsiteY11" fmla="*/ 933818 h 1867634"/>
                  <a:gd name="connsiteX12" fmla="*/ 2249729 w 2254431"/>
                  <a:gd name="connsiteY12" fmla="*/ 929116 h 1867634"/>
                  <a:gd name="connsiteX13" fmla="*/ 2249729 w 2254431"/>
                  <a:gd name="connsiteY13" fmla="*/ 679292 h 1867634"/>
                  <a:gd name="connsiteX14" fmla="*/ 2067926 w 2254431"/>
                  <a:gd name="connsiteY14" fmla="*/ 497490 h 1867634"/>
                  <a:gd name="connsiteX15" fmla="*/ 1818099 w 2254431"/>
                  <a:gd name="connsiteY15" fmla="*/ 497490 h 1867634"/>
                  <a:gd name="connsiteX16" fmla="*/ 1594123 w 2254431"/>
                  <a:gd name="connsiteY16" fmla="*/ 273510 h 1867634"/>
                  <a:gd name="connsiteX17" fmla="*/ 273507 w 2254431"/>
                  <a:gd name="connsiteY17" fmla="*/ 273510 h 1867634"/>
                  <a:gd name="connsiteX18" fmla="*/ 0 w 2254431"/>
                  <a:gd name="connsiteY18" fmla="*/ 933818 h 1867634"/>
                  <a:gd name="connsiteX0" fmla="*/ 2234976 w 2254431"/>
                  <a:gd name="connsiteY0" fmla="*/ 737448 h 1867634"/>
                  <a:gd name="connsiteX1" fmla="*/ 2240336 w 2254431"/>
                  <a:gd name="connsiteY1" fmla="*/ 727150 h 1867634"/>
                  <a:gd name="connsiteX2" fmla="*/ 2234976 w 2254431"/>
                  <a:gd name="connsiteY2" fmla="*/ 737448 h 1867634"/>
                  <a:gd name="connsiteX3" fmla="*/ 0 w 2254431"/>
                  <a:gd name="connsiteY3" fmla="*/ 933818 h 1867634"/>
                  <a:gd name="connsiteX4" fmla="*/ 273507 w 2254431"/>
                  <a:gd name="connsiteY4" fmla="*/ 1594126 h 1867634"/>
                  <a:gd name="connsiteX5" fmla="*/ 1594123 w 2254431"/>
                  <a:gd name="connsiteY5" fmla="*/ 1594126 h 1867634"/>
                  <a:gd name="connsiteX6" fmla="*/ 1818102 w 2254431"/>
                  <a:gd name="connsiteY6" fmla="*/ 1370146 h 1867634"/>
                  <a:gd name="connsiteX7" fmla="*/ 2067929 w 2254431"/>
                  <a:gd name="connsiteY7" fmla="*/ 1370150 h 1867634"/>
                  <a:gd name="connsiteX8" fmla="*/ 2249729 w 2254431"/>
                  <a:gd name="connsiteY8" fmla="*/ 1188348 h 1867634"/>
                  <a:gd name="connsiteX9" fmla="*/ 2249729 w 2254431"/>
                  <a:gd name="connsiteY9" fmla="*/ 938520 h 1867634"/>
                  <a:gd name="connsiteX10" fmla="*/ 2254431 w 2254431"/>
                  <a:gd name="connsiteY10" fmla="*/ 933818 h 1867634"/>
                  <a:gd name="connsiteX11" fmla="*/ 2249729 w 2254431"/>
                  <a:gd name="connsiteY11" fmla="*/ 929116 h 1867634"/>
                  <a:gd name="connsiteX12" fmla="*/ 2249729 w 2254431"/>
                  <a:gd name="connsiteY12" fmla="*/ 679292 h 1867634"/>
                  <a:gd name="connsiteX13" fmla="*/ 2067926 w 2254431"/>
                  <a:gd name="connsiteY13" fmla="*/ 497490 h 1867634"/>
                  <a:gd name="connsiteX14" fmla="*/ 1818099 w 2254431"/>
                  <a:gd name="connsiteY14" fmla="*/ 497490 h 1867634"/>
                  <a:gd name="connsiteX15" fmla="*/ 1594123 w 2254431"/>
                  <a:gd name="connsiteY15" fmla="*/ 273510 h 1867634"/>
                  <a:gd name="connsiteX16" fmla="*/ 273507 w 2254431"/>
                  <a:gd name="connsiteY16" fmla="*/ 273510 h 1867634"/>
                  <a:gd name="connsiteX17" fmla="*/ 0 w 2254431"/>
                  <a:gd name="connsiteY17" fmla="*/ 933818 h 1867634"/>
                  <a:gd name="connsiteX0" fmla="*/ 0 w 2254431"/>
                  <a:gd name="connsiteY0" fmla="*/ 933818 h 1867634"/>
                  <a:gd name="connsiteX1" fmla="*/ 273507 w 2254431"/>
                  <a:gd name="connsiteY1" fmla="*/ 1594126 h 1867634"/>
                  <a:gd name="connsiteX2" fmla="*/ 1594123 w 2254431"/>
                  <a:gd name="connsiteY2" fmla="*/ 1594126 h 1867634"/>
                  <a:gd name="connsiteX3" fmla="*/ 1818102 w 2254431"/>
                  <a:gd name="connsiteY3" fmla="*/ 1370146 h 1867634"/>
                  <a:gd name="connsiteX4" fmla="*/ 2067929 w 2254431"/>
                  <a:gd name="connsiteY4" fmla="*/ 1370150 h 1867634"/>
                  <a:gd name="connsiteX5" fmla="*/ 2249729 w 2254431"/>
                  <a:gd name="connsiteY5" fmla="*/ 1188348 h 1867634"/>
                  <a:gd name="connsiteX6" fmla="*/ 2249729 w 2254431"/>
                  <a:gd name="connsiteY6" fmla="*/ 938520 h 1867634"/>
                  <a:gd name="connsiteX7" fmla="*/ 2254431 w 2254431"/>
                  <a:gd name="connsiteY7" fmla="*/ 933818 h 1867634"/>
                  <a:gd name="connsiteX8" fmla="*/ 2249729 w 2254431"/>
                  <a:gd name="connsiteY8" fmla="*/ 929116 h 1867634"/>
                  <a:gd name="connsiteX9" fmla="*/ 2249729 w 2254431"/>
                  <a:gd name="connsiteY9" fmla="*/ 679292 h 1867634"/>
                  <a:gd name="connsiteX10" fmla="*/ 2067926 w 2254431"/>
                  <a:gd name="connsiteY10" fmla="*/ 497490 h 1867634"/>
                  <a:gd name="connsiteX11" fmla="*/ 1818099 w 2254431"/>
                  <a:gd name="connsiteY11" fmla="*/ 497490 h 1867634"/>
                  <a:gd name="connsiteX12" fmla="*/ 1594123 w 2254431"/>
                  <a:gd name="connsiteY12" fmla="*/ 273510 h 1867634"/>
                  <a:gd name="connsiteX13" fmla="*/ 273507 w 2254431"/>
                  <a:gd name="connsiteY13" fmla="*/ 273510 h 1867634"/>
                  <a:gd name="connsiteX14" fmla="*/ 0 w 2254431"/>
                  <a:gd name="connsiteY14"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938520 h 1867634"/>
                  <a:gd name="connsiteX7" fmla="*/ 2249729 w 2249729"/>
                  <a:gd name="connsiteY7" fmla="*/ 929116 h 1867634"/>
                  <a:gd name="connsiteX8" fmla="*/ 2249729 w 2249729"/>
                  <a:gd name="connsiteY8" fmla="*/ 679292 h 1867634"/>
                  <a:gd name="connsiteX9" fmla="*/ 2067926 w 2249729"/>
                  <a:gd name="connsiteY9" fmla="*/ 497490 h 1867634"/>
                  <a:gd name="connsiteX10" fmla="*/ 1818099 w 2249729"/>
                  <a:gd name="connsiteY10" fmla="*/ 497490 h 1867634"/>
                  <a:gd name="connsiteX11" fmla="*/ 1594123 w 2249729"/>
                  <a:gd name="connsiteY11" fmla="*/ 273510 h 1867634"/>
                  <a:gd name="connsiteX12" fmla="*/ 273507 w 2249729"/>
                  <a:gd name="connsiteY12" fmla="*/ 273510 h 1867634"/>
                  <a:gd name="connsiteX13" fmla="*/ 0 w 2249729"/>
                  <a:gd name="connsiteY13"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929116 h 1867634"/>
                  <a:gd name="connsiteX7" fmla="*/ 2249729 w 2249729"/>
                  <a:gd name="connsiteY7" fmla="*/ 679292 h 1867634"/>
                  <a:gd name="connsiteX8" fmla="*/ 2067926 w 2249729"/>
                  <a:gd name="connsiteY8" fmla="*/ 497490 h 1867634"/>
                  <a:gd name="connsiteX9" fmla="*/ 1818099 w 2249729"/>
                  <a:gd name="connsiteY9" fmla="*/ 497490 h 1867634"/>
                  <a:gd name="connsiteX10" fmla="*/ 1594123 w 2249729"/>
                  <a:gd name="connsiteY10" fmla="*/ 273510 h 1867634"/>
                  <a:gd name="connsiteX11" fmla="*/ 273507 w 2249729"/>
                  <a:gd name="connsiteY11" fmla="*/ 273510 h 1867634"/>
                  <a:gd name="connsiteX12" fmla="*/ 0 w 2249729"/>
                  <a:gd name="connsiteY12"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679292 h 1867634"/>
                  <a:gd name="connsiteX7" fmla="*/ 2067926 w 2249729"/>
                  <a:gd name="connsiteY7" fmla="*/ 497490 h 1867634"/>
                  <a:gd name="connsiteX8" fmla="*/ 1818099 w 2249729"/>
                  <a:gd name="connsiteY8" fmla="*/ 497490 h 1867634"/>
                  <a:gd name="connsiteX9" fmla="*/ 1594123 w 2249729"/>
                  <a:gd name="connsiteY9" fmla="*/ 273510 h 1867634"/>
                  <a:gd name="connsiteX10" fmla="*/ 273507 w 2249729"/>
                  <a:gd name="connsiteY10" fmla="*/ 273510 h 1867634"/>
                  <a:gd name="connsiteX11" fmla="*/ 0 w 2249729"/>
                  <a:gd name="connsiteY11" fmla="*/ 933818 h 186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9729" h="1867634">
                    <a:moveTo>
                      <a:pt x="0" y="933818"/>
                    </a:moveTo>
                    <a:cubicBezTo>
                      <a:pt x="0" y="1172804"/>
                      <a:pt x="91169" y="1411786"/>
                      <a:pt x="273507" y="1594126"/>
                    </a:cubicBezTo>
                    <a:cubicBezTo>
                      <a:pt x="638186" y="1958804"/>
                      <a:pt x="1229447" y="1958804"/>
                      <a:pt x="1594123" y="1594126"/>
                    </a:cubicBezTo>
                    <a:lnTo>
                      <a:pt x="1818102" y="1370146"/>
                    </a:lnTo>
                    <a:lnTo>
                      <a:pt x="2067929" y="1370150"/>
                    </a:lnTo>
                    <a:cubicBezTo>
                      <a:pt x="2168336" y="1370146"/>
                      <a:pt x="2249729" y="1288752"/>
                      <a:pt x="2249729" y="1188348"/>
                    </a:cubicBezTo>
                    <a:lnTo>
                      <a:pt x="2249729" y="679292"/>
                    </a:lnTo>
                    <a:cubicBezTo>
                      <a:pt x="2249729" y="578884"/>
                      <a:pt x="2168334" y="497490"/>
                      <a:pt x="2067926" y="497490"/>
                    </a:cubicBezTo>
                    <a:lnTo>
                      <a:pt x="1818099" y="497490"/>
                    </a:lnTo>
                    <a:lnTo>
                      <a:pt x="1594123" y="273510"/>
                    </a:lnTo>
                    <a:cubicBezTo>
                      <a:pt x="1229444" y="-91169"/>
                      <a:pt x="638186" y="-91169"/>
                      <a:pt x="273507" y="273510"/>
                    </a:cubicBezTo>
                    <a:cubicBezTo>
                      <a:pt x="91169" y="455848"/>
                      <a:pt x="0" y="694834"/>
                      <a:pt x="0" y="933818"/>
                    </a:cubicBezTo>
                    <a:close/>
                  </a:path>
                </a:pathLst>
              </a:custGeom>
              <a:solidFill>
                <a:schemeClr val="bg1"/>
              </a:soli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10" name="Freeform: Shape 9">
                <a:extLst>
                  <a:ext uri="{FF2B5EF4-FFF2-40B4-BE49-F238E27FC236}">
                    <a16:creationId xmlns:a16="http://schemas.microsoft.com/office/drawing/2014/main" id="{6DBEC21B-8490-4613-893F-081AAB39C3FB}"/>
                  </a:ext>
                </a:extLst>
              </p:cNvPr>
              <p:cNvSpPr/>
              <p:nvPr/>
            </p:nvSpPr>
            <p:spPr>
              <a:xfrm>
                <a:off x="10573107" y="2486534"/>
                <a:ext cx="805533" cy="687929"/>
              </a:xfrm>
              <a:custGeom>
                <a:avLst/>
                <a:gdLst>
                  <a:gd name="connsiteX0" fmla="*/ 184600 w 805532"/>
                  <a:gd name="connsiteY0" fmla="*/ 520107 h 687929"/>
                  <a:gd name="connsiteX1" fmla="*/ 620929 w 805532"/>
                  <a:gd name="connsiteY1" fmla="*/ 520110 h 687929"/>
                  <a:gd name="connsiteX2" fmla="*/ 704838 w 805532"/>
                  <a:gd name="connsiteY2" fmla="*/ 604019 h 687929"/>
                  <a:gd name="connsiteX3" fmla="*/ 620926 w 805532"/>
                  <a:gd name="connsiteY3" fmla="*/ 687929 h 687929"/>
                  <a:gd name="connsiteX4" fmla="*/ 184600 w 805532"/>
                  <a:gd name="connsiteY4" fmla="*/ 687926 h 687929"/>
                  <a:gd name="connsiteX5" fmla="*/ 100691 w 805532"/>
                  <a:gd name="connsiteY5" fmla="*/ 604019 h 687929"/>
                  <a:gd name="connsiteX6" fmla="*/ 184600 w 805532"/>
                  <a:gd name="connsiteY6" fmla="*/ 520107 h 687929"/>
                  <a:gd name="connsiteX7" fmla="*/ 117472 w 805532"/>
                  <a:gd name="connsiteY7" fmla="*/ 260053 h 687929"/>
                  <a:gd name="connsiteX8" fmla="*/ 688057 w 805532"/>
                  <a:gd name="connsiteY8" fmla="*/ 260053 h 687929"/>
                  <a:gd name="connsiteX9" fmla="*/ 771967 w 805532"/>
                  <a:gd name="connsiteY9" fmla="*/ 343963 h 687929"/>
                  <a:gd name="connsiteX10" fmla="*/ 688057 w 805532"/>
                  <a:gd name="connsiteY10" fmla="*/ 427875 h 687929"/>
                  <a:gd name="connsiteX11" fmla="*/ 117472 w 805532"/>
                  <a:gd name="connsiteY11" fmla="*/ 427872 h 687929"/>
                  <a:gd name="connsiteX12" fmla="*/ 33563 w 805532"/>
                  <a:gd name="connsiteY12" fmla="*/ 343963 h 687929"/>
                  <a:gd name="connsiteX13" fmla="*/ 117472 w 805532"/>
                  <a:gd name="connsiteY13" fmla="*/ 260053 h 687929"/>
                  <a:gd name="connsiteX14" fmla="*/ 83910 w 805532"/>
                  <a:gd name="connsiteY14" fmla="*/ 0 h 687929"/>
                  <a:gd name="connsiteX15" fmla="*/ 721623 w 805532"/>
                  <a:gd name="connsiteY15" fmla="*/ 0 h 687929"/>
                  <a:gd name="connsiteX16" fmla="*/ 805532 w 805532"/>
                  <a:gd name="connsiteY16" fmla="*/ 83910 h 687929"/>
                  <a:gd name="connsiteX17" fmla="*/ 805529 w 805532"/>
                  <a:gd name="connsiteY17" fmla="*/ 83910 h 687929"/>
                  <a:gd name="connsiteX18" fmla="*/ 721620 w 805532"/>
                  <a:gd name="connsiteY18" fmla="*/ 167819 h 687929"/>
                  <a:gd name="connsiteX19" fmla="*/ 83910 w 805532"/>
                  <a:gd name="connsiteY19" fmla="*/ 167819 h 687929"/>
                  <a:gd name="connsiteX20" fmla="*/ 0 w 805532"/>
                  <a:gd name="connsiteY20" fmla="*/ 83910 h 687929"/>
                  <a:gd name="connsiteX21" fmla="*/ 83910 w 805532"/>
                  <a:gd name="connsiteY21" fmla="*/ 0 h 68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5532" h="687929">
                    <a:moveTo>
                      <a:pt x="184600" y="520107"/>
                    </a:moveTo>
                    <a:lnTo>
                      <a:pt x="620929" y="520110"/>
                    </a:lnTo>
                    <a:cubicBezTo>
                      <a:pt x="667269" y="520110"/>
                      <a:pt x="704838" y="557676"/>
                      <a:pt x="704838" y="604019"/>
                    </a:cubicBezTo>
                    <a:cubicBezTo>
                      <a:pt x="704838" y="650360"/>
                      <a:pt x="667269" y="687929"/>
                      <a:pt x="620926" y="687929"/>
                    </a:cubicBezTo>
                    <a:lnTo>
                      <a:pt x="184600" y="687926"/>
                    </a:lnTo>
                    <a:cubicBezTo>
                      <a:pt x="138257" y="687926"/>
                      <a:pt x="100691" y="650360"/>
                      <a:pt x="100691" y="604019"/>
                    </a:cubicBezTo>
                    <a:cubicBezTo>
                      <a:pt x="100691" y="557676"/>
                      <a:pt x="138257" y="520107"/>
                      <a:pt x="184600" y="520107"/>
                    </a:cubicBezTo>
                    <a:close/>
                    <a:moveTo>
                      <a:pt x="117472" y="260053"/>
                    </a:moveTo>
                    <a:lnTo>
                      <a:pt x="688057" y="260053"/>
                    </a:lnTo>
                    <a:cubicBezTo>
                      <a:pt x="734401" y="260053"/>
                      <a:pt x="771967" y="297622"/>
                      <a:pt x="771967" y="343963"/>
                    </a:cubicBezTo>
                    <a:cubicBezTo>
                      <a:pt x="771967" y="390306"/>
                      <a:pt x="734398" y="427875"/>
                      <a:pt x="688057" y="427875"/>
                    </a:cubicBezTo>
                    <a:lnTo>
                      <a:pt x="117472" y="427872"/>
                    </a:lnTo>
                    <a:cubicBezTo>
                      <a:pt x="71132" y="427872"/>
                      <a:pt x="33566" y="390306"/>
                      <a:pt x="33563" y="343963"/>
                    </a:cubicBezTo>
                    <a:cubicBezTo>
                      <a:pt x="33566" y="297622"/>
                      <a:pt x="71132" y="260053"/>
                      <a:pt x="117472" y="260053"/>
                    </a:cubicBezTo>
                    <a:close/>
                    <a:moveTo>
                      <a:pt x="83910" y="0"/>
                    </a:moveTo>
                    <a:lnTo>
                      <a:pt x="721623" y="0"/>
                    </a:lnTo>
                    <a:cubicBezTo>
                      <a:pt x="767963" y="0"/>
                      <a:pt x="805532" y="37569"/>
                      <a:pt x="805532" y="83910"/>
                    </a:cubicBezTo>
                    <a:lnTo>
                      <a:pt x="805529" y="83910"/>
                    </a:lnTo>
                    <a:cubicBezTo>
                      <a:pt x="805529" y="130253"/>
                      <a:pt x="767963" y="167819"/>
                      <a:pt x="721620" y="167819"/>
                    </a:cubicBezTo>
                    <a:lnTo>
                      <a:pt x="83910" y="167819"/>
                    </a:lnTo>
                    <a:cubicBezTo>
                      <a:pt x="37569" y="167819"/>
                      <a:pt x="0" y="130253"/>
                      <a:pt x="0" y="83910"/>
                    </a:cubicBezTo>
                    <a:cubicBezTo>
                      <a:pt x="0" y="37566"/>
                      <a:pt x="37569" y="0"/>
                      <a:pt x="8391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3C12866D-7C50-423B-97C6-3A44AEC2FF89}"/>
                  </a:ext>
                </a:extLst>
              </p:cNvPr>
              <p:cNvSpPr/>
              <p:nvPr/>
            </p:nvSpPr>
            <p:spPr>
              <a:xfrm>
                <a:off x="10608146" y="1032479"/>
                <a:ext cx="761035" cy="1312187"/>
              </a:xfrm>
              <a:custGeom>
                <a:avLst/>
                <a:gdLst>
                  <a:gd name="connsiteX0" fmla="*/ 1028878 w 3847556"/>
                  <a:gd name="connsiteY0" fmla="*/ 0 h 6633998"/>
                  <a:gd name="connsiteX1" fmla="*/ 1293726 w 3847556"/>
                  <a:gd name="connsiteY1" fmla="*/ 264865 h 6633998"/>
                  <a:gd name="connsiteX2" fmla="*/ 1293726 w 3847556"/>
                  <a:gd name="connsiteY2" fmla="*/ 664770 h 6633998"/>
                  <a:gd name="connsiteX3" fmla="*/ 1656529 w 3847556"/>
                  <a:gd name="connsiteY3" fmla="*/ 664770 h 6633998"/>
                  <a:gd name="connsiteX4" fmla="*/ 1656545 w 3847556"/>
                  <a:gd name="connsiteY4" fmla="*/ 264865 h 6633998"/>
                  <a:gd name="connsiteX5" fmla="*/ 1921394 w 3847556"/>
                  <a:gd name="connsiteY5" fmla="*/ 0 h 6633998"/>
                  <a:gd name="connsiteX6" fmla="*/ 2186253 w 3847556"/>
                  <a:gd name="connsiteY6" fmla="*/ 264865 h 6633998"/>
                  <a:gd name="connsiteX7" fmla="*/ 2186253 w 3847556"/>
                  <a:gd name="connsiteY7" fmla="*/ 664770 h 6633998"/>
                  <a:gd name="connsiteX8" fmla="*/ 2549056 w 3847556"/>
                  <a:gd name="connsiteY8" fmla="*/ 664770 h 6633998"/>
                  <a:gd name="connsiteX9" fmla="*/ 2549056 w 3847556"/>
                  <a:gd name="connsiteY9" fmla="*/ 264865 h 6633998"/>
                  <a:gd name="connsiteX10" fmla="*/ 2813921 w 3847556"/>
                  <a:gd name="connsiteY10" fmla="*/ 0 h 6633998"/>
                  <a:gd name="connsiteX11" fmla="*/ 3078781 w 3847556"/>
                  <a:gd name="connsiteY11" fmla="*/ 264865 h 6633998"/>
                  <a:gd name="connsiteX12" fmla="*/ 3078764 w 3847556"/>
                  <a:gd name="connsiteY12" fmla="*/ 664770 h 6633998"/>
                  <a:gd name="connsiteX13" fmla="*/ 3512447 w 3847556"/>
                  <a:gd name="connsiteY13" fmla="*/ 664770 h 6633998"/>
                  <a:gd name="connsiteX14" fmla="*/ 3520693 w 3847556"/>
                  <a:gd name="connsiteY14" fmla="*/ 668198 h 6633998"/>
                  <a:gd name="connsiteX15" fmla="*/ 3610357 w 3847556"/>
                  <a:gd name="connsiteY15" fmla="*/ 641623 h 6633998"/>
                  <a:gd name="connsiteX16" fmla="*/ 3846084 w 3847556"/>
                  <a:gd name="connsiteY16" fmla="*/ 932715 h 6633998"/>
                  <a:gd name="connsiteX17" fmla="*/ 3273917 w 3847556"/>
                  <a:gd name="connsiteY17" fmla="*/ 6376417 h 6633998"/>
                  <a:gd name="connsiteX18" fmla="*/ 2982826 w 3847556"/>
                  <a:gd name="connsiteY18" fmla="*/ 6612116 h 6633998"/>
                  <a:gd name="connsiteX19" fmla="*/ 2747105 w 3847556"/>
                  <a:gd name="connsiteY19" fmla="*/ 6321024 h 6633998"/>
                  <a:gd name="connsiteX20" fmla="*/ 3304490 w 3847556"/>
                  <a:gd name="connsiteY20" fmla="*/ 1017914 h 6633998"/>
                  <a:gd name="connsiteX21" fmla="*/ 3078764 w 3847556"/>
                  <a:gd name="connsiteY21" fmla="*/ 1017930 h 6633998"/>
                  <a:gd name="connsiteX22" fmla="*/ 3078764 w 3847556"/>
                  <a:gd name="connsiteY22" fmla="*/ 1417857 h 6633998"/>
                  <a:gd name="connsiteX23" fmla="*/ 2813921 w 3847556"/>
                  <a:gd name="connsiteY23" fmla="*/ 1682700 h 6633998"/>
                  <a:gd name="connsiteX24" fmla="*/ 2549056 w 3847556"/>
                  <a:gd name="connsiteY24" fmla="*/ 1417841 h 6633998"/>
                  <a:gd name="connsiteX25" fmla="*/ 2549056 w 3847556"/>
                  <a:gd name="connsiteY25" fmla="*/ 1017930 h 6633998"/>
                  <a:gd name="connsiteX26" fmla="*/ 2186253 w 3847556"/>
                  <a:gd name="connsiteY26" fmla="*/ 1017930 h 6633998"/>
                  <a:gd name="connsiteX27" fmla="*/ 2186237 w 3847556"/>
                  <a:gd name="connsiteY27" fmla="*/ 1417841 h 6633998"/>
                  <a:gd name="connsiteX28" fmla="*/ 1921394 w 3847556"/>
                  <a:gd name="connsiteY28" fmla="*/ 1682700 h 6633998"/>
                  <a:gd name="connsiteX29" fmla="*/ 1656529 w 3847556"/>
                  <a:gd name="connsiteY29" fmla="*/ 1417841 h 6633998"/>
                  <a:gd name="connsiteX30" fmla="*/ 1656529 w 3847556"/>
                  <a:gd name="connsiteY30" fmla="*/ 1017930 h 6633998"/>
                  <a:gd name="connsiteX31" fmla="*/ 1293726 w 3847556"/>
                  <a:gd name="connsiteY31" fmla="*/ 1017930 h 6633998"/>
                  <a:gd name="connsiteX32" fmla="*/ 1293726 w 3847556"/>
                  <a:gd name="connsiteY32" fmla="*/ 1417841 h 6633998"/>
                  <a:gd name="connsiteX33" fmla="*/ 1216149 w 3847556"/>
                  <a:gd name="connsiteY33" fmla="*/ 1605128 h 6633998"/>
                  <a:gd name="connsiteX34" fmla="*/ 1028872 w 3847556"/>
                  <a:gd name="connsiteY34" fmla="*/ 1682700 h 6633998"/>
                  <a:gd name="connsiteX35" fmla="*/ 841580 w 3847556"/>
                  <a:gd name="connsiteY35" fmla="*/ 1605122 h 6633998"/>
                  <a:gd name="connsiteX36" fmla="*/ 764018 w 3847556"/>
                  <a:gd name="connsiteY36" fmla="*/ 1417841 h 6633998"/>
                  <a:gd name="connsiteX37" fmla="*/ 764018 w 3847556"/>
                  <a:gd name="connsiteY37" fmla="*/ 1017914 h 6633998"/>
                  <a:gd name="connsiteX38" fmla="*/ 539645 w 3847556"/>
                  <a:gd name="connsiteY38" fmla="*/ 1017930 h 6633998"/>
                  <a:gd name="connsiteX39" fmla="*/ 1005791 w 3847556"/>
                  <a:gd name="connsiteY39" fmla="*/ 6346040 h 6633998"/>
                  <a:gd name="connsiteX40" fmla="*/ 765023 w 3847556"/>
                  <a:gd name="connsiteY40" fmla="*/ 6632976 h 6633998"/>
                  <a:gd name="connsiteX41" fmla="*/ 478087 w 3847556"/>
                  <a:gd name="connsiteY41" fmla="*/ 6392208 h 6633998"/>
                  <a:gd name="connsiteX42" fmla="*/ 1023 w 3847556"/>
                  <a:gd name="connsiteY42" fmla="*/ 939358 h 6633998"/>
                  <a:gd name="connsiteX43" fmla="*/ 241807 w 3847556"/>
                  <a:gd name="connsiteY43" fmla="*/ 652422 h 6633998"/>
                  <a:gd name="connsiteX44" fmla="*/ 311187 w 3847556"/>
                  <a:gd name="connsiteY44" fmla="*/ 674309 h 6633998"/>
                  <a:gd name="connsiteX45" fmla="*/ 334193 w 3847556"/>
                  <a:gd name="connsiteY45" fmla="*/ 664770 h 6633998"/>
                  <a:gd name="connsiteX46" fmla="*/ 764018 w 3847556"/>
                  <a:gd name="connsiteY46" fmla="*/ 664770 h 6633998"/>
                  <a:gd name="connsiteX47" fmla="*/ 764018 w 3847556"/>
                  <a:gd name="connsiteY47" fmla="*/ 264865 h 6633998"/>
                  <a:gd name="connsiteX48" fmla="*/ 1028878 w 3847556"/>
                  <a:gd name="connsiteY48" fmla="*/ 0 h 663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47556" h="6633998">
                    <a:moveTo>
                      <a:pt x="1028878" y="0"/>
                    </a:moveTo>
                    <a:cubicBezTo>
                      <a:pt x="1175157" y="0"/>
                      <a:pt x="1293726" y="118591"/>
                      <a:pt x="1293726" y="264865"/>
                    </a:cubicBezTo>
                    <a:lnTo>
                      <a:pt x="1293726" y="664770"/>
                    </a:lnTo>
                    <a:lnTo>
                      <a:pt x="1656529" y="664770"/>
                    </a:lnTo>
                    <a:lnTo>
                      <a:pt x="1656545" y="264865"/>
                    </a:lnTo>
                    <a:cubicBezTo>
                      <a:pt x="1656529" y="118591"/>
                      <a:pt x="1775115" y="17"/>
                      <a:pt x="1921394" y="0"/>
                    </a:cubicBezTo>
                    <a:cubicBezTo>
                      <a:pt x="2067668" y="17"/>
                      <a:pt x="2186237" y="118591"/>
                      <a:pt x="2186253" y="264865"/>
                    </a:cubicBezTo>
                    <a:lnTo>
                      <a:pt x="2186253" y="664770"/>
                    </a:lnTo>
                    <a:lnTo>
                      <a:pt x="2549056" y="664770"/>
                    </a:lnTo>
                    <a:lnTo>
                      <a:pt x="2549056" y="264865"/>
                    </a:lnTo>
                    <a:cubicBezTo>
                      <a:pt x="2549056" y="118575"/>
                      <a:pt x="2667642" y="0"/>
                      <a:pt x="2813921" y="0"/>
                    </a:cubicBezTo>
                    <a:cubicBezTo>
                      <a:pt x="2960211" y="0"/>
                      <a:pt x="3078781" y="118591"/>
                      <a:pt x="3078781" y="264865"/>
                    </a:cubicBezTo>
                    <a:lnTo>
                      <a:pt x="3078764" y="664770"/>
                    </a:lnTo>
                    <a:lnTo>
                      <a:pt x="3512447" y="664770"/>
                    </a:lnTo>
                    <a:lnTo>
                      <a:pt x="3520693" y="668198"/>
                    </a:lnTo>
                    <a:cubicBezTo>
                      <a:pt x="3545659" y="640863"/>
                      <a:pt x="3577628" y="638174"/>
                      <a:pt x="3610357" y="641623"/>
                    </a:cubicBezTo>
                    <a:cubicBezTo>
                      <a:pt x="3755838" y="656915"/>
                      <a:pt x="3861375" y="787234"/>
                      <a:pt x="3846084" y="932715"/>
                    </a:cubicBezTo>
                    <a:cubicBezTo>
                      <a:pt x="3655380" y="2747282"/>
                      <a:pt x="3464643" y="4561839"/>
                      <a:pt x="3273917" y="6376417"/>
                    </a:cubicBezTo>
                    <a:cubicBezTo>
                      <a:pt x="3258626" y="6521887"/>
                      <a:pt x="3128312" y="6627419"/>
                      <a:pt x="2982826" y="6612116"/>
                    </a:cubicBezTo>
                    <a:cubicBezTo>
                      <a:pt x="2837361" y="6596835"/>
                      <a:pt x="2731824" y="6466505"/>
                      <a:pt x="2747105" y="6321024"/>
                    </a:cubicBezTo>
                    <a:lnTo>
                      <a:pt x="3304490" y="1017914"/>
                    </a:lnTo>
                    <a:lnTo>
                      <a:pt x="3078764" y="1017930"/>
                    </a:lnTo>
                    <a:cubicBezTo>
                      <a:pt x="3078764" y="1151232"/>
                      <a:pt x="3078764" y="1284539"/>
                      <a:pt x="3078764" y="1417857"/>
                    </a:cubicBezTo>
                    <a:cubicBezTo>
                      <a:pt x="3078764" y="1564114"/>
                      <a:pt x="2960195" y="1682700"/>
                      <a:pt x="2813921" y="1682700"/>
                    </a:cubicBezTo>
                    <a:cubicBezTo>
                      <a:pt x="2667631" y="1682700"/>
                      <a:pt x="2549056" y="1564131"/>
                      <a:pt x="2549056" y="1417841"/>
                    </a:cubicBezTo>
                    <a:lnTo>
                      <a:pt x="2549056" y="1017930"/>
                    </a:lnTo>
                    <a:lnTo>
                      <a:pt x="2186253" y="1017930"/>
                    </a:lnTo>
                    <a:cubicBezTo>
                      <a:pt x="2186237" y="1151221"/>
                      <a:pt x="2186237" y="1284555"/>
                      <a:pt x="2186237" y="1417841"/>
                    </a:cubicBezTo>
                    <a:cubicBezTo>
                      <a:pt x="2186237" y="1564131"/>
                      <a:pt x="2067651" y="1682700"/>
                      <a:pt x="1921394" y="1682700"/>
                    </a:cubicBezTo>
                    <a:cubicBezTo>
                      <a:pt x="1775115" y="1682700"/>
                      <a:pt x="1656529" y="1564131"/>
                      <a:pt x="1656529" y="1417841"/>
                    </a:cubicBezTo>
                    <a:lnTo>
                      <a:pt x="1656529" y="1017930"/>
                    </a:lnTo>
                    <a:lnTo>
                      <a:pt x="1293726" y="1017930"/>
                    </a:lnTo>
                    <a:cubicBezTo>
                      <a:pt x="1293710" y="1151221"/>
                      <a:pt x="1293726" y="1284539"/>
                      <a:pt x="1293726" y="1417841"/>
                    </a:cubicBezTo>
                    <a:cubicBezTo>
                      <a:pt x="1293726" y="1490986"/>
                      <a:pt x="1264077" y="1557199"/>
                      <a:pt x="1216149" y="1605128"/>
                    </a:cubicBezTo>
                    <a:lnTo>
                      <a:pt x="1028872" y="1682700"/>
                    </a:lnTo>
                    <a:lnTo>
                      <a:pt x="841580" y="1605122"/>
                    </a:lnTo>
                    <a:cubicBezTo>
                      <a:pt x="793651" y="1557199"/>
                      <a:pt x="764007" y="1490986"/>
                      <a:pt x="764018" y="1417841"/>
                    </a:cubicBezTo>
                    <a:lnTo>
                      <a:pt x="764018" y="1017914"/>
                    </a:lnTo>
                    <a:lnTo>
                      <a:pt x="539645" y="1017930"/>
                    </a:lnTo>
                    <a:cubicBezTo>
                      <a:pt x="695040" y="2793967"/>
                      <a:pt x="850418" y="4570003"/>
                      <a:pt x="1005791" y="6346040"/>
                    </a:cubicBezTo>
                    <a:cubicBezTo>
                      <a:pt x="1018529" y="6491754"/>
                      <a:pt x="910743" y="6620221"/>
                      <a:pt x="765023" y="6632976"/>
                    </a:cubicBezTo>
                    <a:cubicBezTo>
                      <a:pt x="619293" y="6645714"/>
                      <a:pt x="490842" y="6537928"/>
                      <a:pt x="478087" y="6392208"/>
                    </a:cubicBezTo>
                    <a:lnTo>
                      <a:pt x="1023" y="939358"/>
                    </a:lnTo>
                    <a:cubicBezTo>
                      <a:pt x="-11716" y="793639"/>
                      <a:pt x="96076" y="665177"/>
                      <a:pt x="241807" y="652422"/>
                    </a:cubicBezTo>
                    <a:lnTo>
                      <a:pt x="311187" y="674309"/>
                    </a:lnTo>
                    <a:cubicBezTo>
                      <a:pt x="317983" y="665335"/>
                      <a:pt x="326028" y="664770"/>
                      <a:pt x="334193" y="664770"/>
                    </a:cubicBezTo>
                    <a:lnTo>
                      <a:pt x="764018" y="664770"/>
                    </a:lnTo>
                    <a:lnTo>
                      <a:pt x="764018" y="264865"/>
                    </a:lnTo>
                    <a:cubicBezTo>
                      <a:pt x="764018" y="118591"/>
                      <a:pt x="882588" y="0"/>
                      <a:pt x="102887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D91F9EF7-4F87-415C-8160-7E56B60DA9F9}"/>
                </a:ext>
              </a:extLst>
            </p:cNvPr>
            <p:cNvGrpSpPr/>
            <p:nvPr/>
          </p:nvGrpSpPr>
          <p:grpSpPr>
            <a:xfrm>
              <a:off x="0" y="6374086"/>
              <a:ext cx="11401431" cy="237804"/>
              <a:chOff x="0" y="6374086"/>
              <a:chExt cx="11401431" cy="237804"/>
            </a:xfrm>
          </p:grpSpPr>
          <p:sp>
            <p:nvSpPr>
              <p:cNvPr id="6" name="Rectangle 5">
                <a:extLst>
                  <a:ext uri="{FF2B5EF4-FFF2-40B4-BE49-F238E27FC236}">
                    <a16:creationId xmlns:a16="http://schemas.microsoft.com/office/drawing/2014/main" id="{5AE59EE2-572E-4B51-AE32-612BBCC09DE1}"/>
                  </a:ext>
                </a:extLst>
              </p:cNvPr>
              <p:cNvSpPr/>
              <p:nvPr/>
            </p:nvSpPr>
            <p:spPr>
              <a:xfrm>
                <a:off x="0" y="6566170"/>
                <a:ext cx="11311128"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CB77414-9E89-4E91-A109-7F250477ACA9}"/>
                  </a:ext>
                </a:extLst>
              </p:cNvPr>
              <p:cNvSpPr/>
              <p:nvPr/>
            </p:nvSpPr>
            <p:spPr>
              <a:xfrm>
                <a:off x="11355711" y="6374086"/>
                <a:ext cx="45720"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Block Arc 7">
                <a:extLst>
                  <a:ext uri="{FF2B5EF4-FFF2-40B4-BE49-F238E27FC236}">
                    <a16:creationId xmlns:a16="http://schemas.microsoft.com/office/drawing/2014/main" id="{5F4ACB2E-D9DA-474D-ACD0-6D4C5B5B69E1}"/>
                  </a:ext>
                </a:extLst>
              </p:cNvPr>
              <p:cNvSpPr/>
              <p:nvPr/>
            </p:nvSpPr>
            <p:spPr>
              <a:xfrm>
                <a:off x="11229678" y="6440137"/>
                <a:ext cx="171753" cy="171753"/>
              </a:xfrm>
              <a:prstGeom prst="blockArc">
                <a:avLst>
                  <a:gd name="adj1" fmla="val 21339429"/>
                  <a:gd name="adj2" fmla="val 6091498"/>
                  <a:gd name="adj3" fmla="val 270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Tree>
    <p:extLst>
      <p:ext uri="{BB962C8B-B14F-4D97-AF65-F5344CB8AC3E}">
        <p14:creationId xmlns:p14="http://schemas.microsoft.com/office/powerpoint/2010/main" val="3885480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9841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253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2C4117-2946-4CAF-A97C-C090DC94FE14}"/>
              </a:ext>
            </a:extLst>
          </p:cNvPr>
          <p:cNvSpPr/>
          <p:nvPr userDrawn="1"/>
        </p:nvSpPr>
        <p:spPr>
          <a:xfrm>
            <a:off x="1" y="0"/>
            <a:ext cx="12192000" cy="6858000"/>
          </a:xfrm>
          <a:prstGeom prst="rect">
            <a:avLst/>
          </a:prstGeom>
          <a:solidFill>
            <a:schemeClr val="accent4">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90398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363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8582958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FA6D39-9DFD-4F67-94B9-4D1042BB365A}"/>
              </a:ext>
            </a:extLst>
          </p:cNvPr>
          <p:cNvSpPr/>
          <p:nvPr userDrawn="1"/>
        </p:nvSpPr>
        <p:spPr>
          <a:xfrm>
            <a:off x="0" y="0"/>
            <a:ext cx="12192000" cy="68580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5158954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C4437516-06DB-4972-90D9-3F56529C786D}"/>
              </a:ext>
            </a:extLst>
          </p:cNvPr>
          <p:cNvSpPr/>
          <p:nvPr userDrawn="1"/>
        </p:nvSpPr>
        <p:spPr>
          <a:xfrm>
            <a:off x="0" y="0"/>
            <a:ext cx="9569302" cy="6858000"/>
          </a:xfrm>
          <a:custGeom>
            <a:avLst/>
            <a:gdLst>
              <a:gd name="connsiteX0" fmla="*/ 0 w 9703610"/>
              <a:gd name="connsiteY0" fmla="*/ 0 h 6858000"/>
              <a:gd name="connsiteX1" fmla="*/ 5546070 w 9703610"/>
              <a:gd name="connsiteY1" fmla="*/ 0 h 6858000"/>
              <a:gd name="connsiteX2" fmla="*/ 9703610 w 9703610"/>
              <a:gd name="connsiteY2" fmla="*/ 6858000 h 6858000"/>
              <a:gd name="connsiteX3" fmla="*/ 0 w 97036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03610" h="6858000">
                <a:moveTo>
                  <a:pt x="0" y="0"/>
                </a:moveTo>
                <a:lnTo>
                  <a:pt x="5546070" y="0"/>
                </a:lnTo>
                <a:lnTo>
                  <a:pt x="9703610" y="6858000"/>
                </a:lnTo>
                <a:lnTo>
                  <a:pt x="0" y="6858000"/>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3769393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F246FC87-D219-463B-8334-E16E14819052}"/>
              </a:ext>
            </a:extLst>
          </p:cNvPr>
          <p:cNvSpPr>
            <a:spLocks noGrp="1"/>
          </p:cNvSpPr>
          <p:nvPr>
            <p:ph type="pic" idx="12" hasCustomPrompt="1"/>
          </p:nvPr>
        </p:nvSpPr>
        <p:spPr>
          <a:xfrm>
            <a:off x="9178591" y="1010532"/>
            <a:ext cx="2286000" cy="27432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3" name="Picture Placeholder 2">
            <a:extLst>
              <a:ext uri="{FF2B5EF4-FFF2-40B4-BE49-F238E27FC236}">
                <a16:creationId xmlns:a16="http://schemas.microsoft.com/office/drawing/2014/main" id="{608C9F45-5627-4842-A3EA-25038EF99EC8}"/>
              </a:ext>
            </a:extLst>
          </p:cNvPr>
          <p:cNvSpPr>
            <a:spLocks noGrp="1"/>
          </p:cNvSpPr>
          <p:nvPr>
            <p:ph type="pic" idx="13" hasCustomPrompt="1"/>
          </p:nvPr>
        </p:nvSpPr>
        <p:spPr>
          <a:xfrm>
            <a:off x="6186490" y="1010532"/>
            <a:ext cx="2286000" cy="27432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25854447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Layou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4E14D27-AD6A-4547-8A35-F0A6A7B2B893}"/>
              </a:ext>
            </a:extLst>
          </p:cNvPr>
          <p:cNvGrpSpPr/>
          <p:nvPr userDrawn="1"/>
        </p:nvGrpSpPr>
        <p:grpSpPr>
          <a:xfrm>
            <a:off x="739019" y="1801308"/>
            <a:ext cx="2251389" cy="4202048"/>
            <a:chOff x="3501573" y="3178068"/>
            <a:chExt cx="1340594" cy="2737840"/>
          </a:xfrm>
        </p:grpSpPr>
        <p:sp>
          <p:nvSpPr>
            <p:cNvPr id="4" name="Freeform: Shape 3">
              <a:extLst>
                <a:ext uri="{FF2B5EF4-FFF2-40B4-BE49-F238E27FC236}">
                  <a16:creationId xmlns:a16="http://schemas.microsoft.com/office/drawing/2014/main" id="{1FFFD2AF-5064-446A-95B2-FCACE1D003DC}"/>
                </a:ext>
              </a:extLst>
            </p:cNvPr>
            <p:cNvSpPr/>
            <p:nvPr/>
          </p:nvSpPr>
          <p:spPr>
            <a:xfrm>
              <a:off x="3504728" y="3612346"/>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CED64445-B2E0-4D7E-8491-252F042F0F6D}"/>
                </a:ext>
              </a:extLst>
            </p:cNvPr>
            <p:cNvSpPr/>
            <p:nvPr/>
          </p:nvSpPr>
          <p:spPr>
            <a:xfrm>
              <a:off x="3501573" y="3832632"/>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BA429A64-82C5-47BC-985E-3FDFE804E532}"/>
                </a:ext>
              </a:extLst>
            </p:cNvPr>
            <p:cNvSpPr/>
            <p:nvPr/>
          </p:nvSpPr>
          <p:spPr>
            <a:xfrm>
              <a:off x="4776089" y="3829487"/>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9526" y="65246"/>
                    <a:pt x="16669" y="68104"/>
                    <a:pt x="12859" y="68104"/>
                  </a:cubicBezTo>
                  <a:close/>
                </a:path>
              </a:pathLst>
            </a:custGeom>
            <a:solidFill>
              <a:srgbClr val="808080"/>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8DF180B-C394-4B18-8CF3-2228F33ED174}"/>
                </a:ext>
              </a:extLst>
            </p:cNvPr>
            <p:cNvSpPr/>
            <p:nvPr/>
          </p:nvSpPr>
          <p:spPr>
            <a:xfrm>
              <a:off x="3520451" y="3178068"/>
              <a:ext cx="1321716" cy="2737840"/>
            </a:xfrm>
            <a:custGeom>
              <a:avLst/>
              <a:gdLst>
                <a:gd name="connsiteX0" fmla="*/ 350044 w 400050"/>
                <a:gd name="connsiteY0" fmla="*/ 7144 h 828675"/>
                <a:gd name="connsiteX1" fmla="*/ 53816 w 400050"/>
                <a:gd name="connsiteY1" fmla="*/ 7144 h 828675"/>
                <a:gd name="connsiteX2" fmla="*/ 7144 w 400050"/>
                <a:gd name="connsiteY2" fmla="*/ 53816 h 828675"/>
                <a:gd name="connsiteX3" fmla="*/ 7144 w 400050"/>
                <a:gd name="connsiteY3" fmla="*/ 781526 h 828675"/>
                <a:gd name="connsiteX4" fmla="*/ 53816 w 400050"/>
                <a:gd name="connsiteY4" fmla="*/ 828199 h 828675"/>
                <a:gd name="connsiteX5" fmla="*/ 350044 w 400050"/>
                <a:gd name="connsiteY5" fmla="*/ 828199 h 828675"/>
                <a:gd name="connsiteX6" fmla="*/ 396716 w 400050"/>
                <a:gd name="connsiteY6" fmla="*/ 781526 h 828675"/>
                <a:gd name="connsiteX7" fmla="*/ 396716 w 400050"/>
                <a:gd name="connsiteY7" fmla="*/ 53816 h 828675"/>
                <a:gd name="connsiteX8" fmla="*/ 350044 w 400050"/>
                <a:gd name="connsiteY8" fmla="*/ 7144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050" h="828675">
                  <a:moveTo>
                    <a:pt x="350044" y="7144"/>
                  </a:moveTo>
                  <a:lnTo>
                    <a:pt x="53816" y="7144"/>
                  </a:lnTo>
                  <a:cubicBezTo>
                    <a:pt x="28099" y="7144"/>
                    <a:pt x="7144" y="28099"/>
                    <a:pt x="7144" y="53816"/>
                  </a:cubicBezTo>
                  <a:lnTo>
                    <a:pt x="7144" y="781526"/>
                  </a:lnTo>
                  <a:cubicBezTo>
                    <a:pt x="7144" y="807244"/>
                    <a:pt x="28099" y="828199"/>
                    <a:pt x="53816" y="828199"/>
                  </a:cubicBezTo>
                  <a:lnTo>
                    <a:pt x="350044" y="828199"/>
                  </a:lnTo>
                  <a:cubicBezTo>
                    <a:pt x="375761" y="828199"/>
                    <a:pt x="396716" y="807244"/>
                    <a:pt x="396716" y="781526"/>
                  </a:cubicBezTo>
                  <a:lnTo>
                    <a:pt x="396716" y="53816"/>
                  </a:lnTo>
                  <a:cubicBezTo>
                    <a:pt x="396716" y="28099"/>
                    <a:pt x="375761" y="7144"/>
                    <a:pt x="350044" y="7144"/>
                  </a:cubicBezTo>
                  <a:close/>
                </a:path>
              </a:pathLst>
            </a:custGeom>
            <a:solidFill>
              <a:srgbClr val="808080"/>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8B1C391E-60EC-4442-81F5-E5BD8E5FB94B}"/>
                </a:ext>
              </a:extLst>
            </p:cNvPr>
            <p:cNvSpPr/>
            <p:nvPr/>
          </p:nvSpPr>
          <p:spPr>
            <a:xfrm>
              <a:off x="3529897" y="3190652"/>
              <a:ext cx="1290246" cy="2706371"/>
            </a:xfrm>
            <a:custGeom>
              <a:avLst/>
              <a:gdLst>
                <a:gd name="connsiteX0" fmla="*/ 345281 w 390525"/>
                <a:gd name="connsiteY0" fmla="*/ 7144 h 819150"/>
                <a:gd name="connsiteX1" fmla="*/ 52864 w 390525"/>
                <a:gd name="connsiteY1" fmla="*/ 7144 h 819150"/>
                <a:gd name="connsiteX2" fmla="*/ 7144 w 390525"/>
                <a:gd name="connsiteY2" fmla="*/ 52864 h 819150"/>
                <a:gd name="connsiteX3" fmla="*/ 7144 w 390525"/>
                <a:gd name="connsiteY3" fmla="*/ 772954 h 819150"/>
                <a:gd name="connsiteX4" fmla="*/ 52864 w 390525"/>
                <a:gd name="connsiteY4" fmla="*/ 818674 h 819150"/>
                <a:gd name="connsiteX5" fmla="*/ 345281 w 390525"/>
                <a:gd name="connsiteY5" fmla="*/ 818674 h 819150"/>
                <a:gd name="connsiteX6" fmla="*/ 391001 w 390525"/>
                <a:gd name="connsiteY6" fmla="*/ 772954 h 819150"/>
                <a:gd name="connsiteX7" fmla="*/ 391001 w 390525"/>
                <a:gd name="connsiteY7" fmla="*/ 52864 h 819150"/>
                <a:gd name="connsiteX8" fmla="*/ 345281 w 390525"/>
                <a:gd name="connsiteY8" fmla="*/ 7144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525" h="819150">
                  <a:moveTo>
                    <a:pt x="345281" y="7144"/>
                  </a:moveTo>
                  <a:lnTo>
                    <a:pt x="52864" y="7144"/>
                  </a:lnTo>
                  <a:cubicBezTo>
                    <a:pt x="27146" y="7144"/>
                    <a:pt x="7144" y="27146"/>
                    <a:pt x="7144" y="52864"/>
                  </a:cubicBezTo>
                  <a:lnTo>
                    <a:pt x="7144" y="772954"/>
                  </a:lnTo>
                  <a:cubicBezTo>
                    <a:pt x="7144" y="798671"/>
                    <a:pt x="27146" y="818674"/>
                    <a:pt x="52864" y="818674"/>
                  </a:cubicBezTo>
                  <a:lnTo>
                    <a:pt x="345281" y="818674"/>
                  </a:lnTo>
                  <a:cubicBezTo>
                    <a:pt x="370999" y="818674"/>
                    <a:pt x="391001" y="798671"/>
                    <a:pt x="391001" y="772954"/>
                  </a:cubicBezTo>
                  <a:lnTo>
                    <a:pt x="391001" y="52864"/>
                  </a:lnTo>
                  <a:cubicBezTo>
                    <a:pt x="391001" y="28099"/>
                    <a:pt x="370046" y="7144"/>
                    <a:pt x="345281" y="7144"/>
                  </a:cubicBezTo>
                  <a:close/>
                </a:path>
              </a:pathLst>
            </a:custGeom>
            <a:solidFill>
              <a:srgbClr val="1A1A1A"/>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E1042DFF-AC0C-4A34-B83D-F94290F8566A}"/>
                </a:ext>
              </a:extLst>
            </p:cNvPr>
            <p:cNvSpPr/>
            <p:nvPr/>
          </p:nvSpPr>
          <p:spPr>
            <a:xfrm>
              <a:off x="3627447" y="3596610"/>
              <a:ext cx="1101430" cy="1951104"/>
            </a:xfrm>
            <a:custGeom>
              <a:avLst/>
              <a:gdLst>
                <a:gd name="connsiteX0" fmla="*/ 7144 w 333375"/>
                <a:gd name="connsiteY0" fmla="*/ 7144 h 590550"/>
                <a:gd name="connsiteX1" fmla="*/ 331946 w 333375"/>
                <a:gd name="connsiteY1" fmla="*/ 7144 h 590550"/>
                <a:gd name="connsiteX2" fmla="*/ 331946 w 333375"/>
                <a:gd name="connsiteY2" fmla="*/ 586264 h 590550"/>
                <a:gd name="connsiteX3" fmla="*/ 7144 w 333375"/>
                <a:gd name="connsiteY3" fmla="*/ 586264 h 590550"/>
              </a:gdLst>
              <a:ahLst/>
              <a:cxnLst>
                <a:cxn ang="0">
                  <a:pos x="connsiteX0" y="connsiteY0"/>
                </a:cxn>
                <a:cxn ang="0">
                  <a:pos x="connsiteX1" y="connsiteY1"/>
                </a:cxn>
                <a:cxn ang="0">
                  <a:pos x="connsiteX2" y="connsiteY2"/>
                </a:cxn>
                <a:cxn ang="0">
                  <a:pos x="connsiteX3" y="connsiteY3"/>
                </a:cxn>
              </a:cxnLst>
              <a:rect l="l" t="t" r="r" b="b"/>
              <a:pathLst>
                <a:path w="333375" h="590550">
                  <a:moveTo>
                    <a:pt x="7144" y="7144"/>
                  </a:moveTo>
                  <a:lnTo>
                    <a:pt x="331946" y="7144"/>
                  </a:lnTo>
                  <a:lnTo>
                    <a:pt x="331946" y="586264"/>
                  </a:lnTo>
                  <a:lnTo>
                    <a:pt x="7144" y="586264"/>
                  </a:lnTo>
                  <a:close/>
                </a:path>
              </a:pathLst>
            </a:custGeom>
            <a:solidFill>
              <a:schemeClr val="bg1">
                <a:lumMod val="95000"/>
              </a:schemeClr>
            </a:solidFill>
            <a:ln w="9525" cap="flat">
              <a:noFill/>
              <a:prstDash val="solid"/>
              <a:miter/>
            </a:ln>
          </p:spPr>
          <p:txBody>
            <a:bodyPr rtlCol="0" anchor="ctr"/>
            <a:lstStyle/>
            <a:p>
              <a:endParaRPr lang="en-US" dirty="0"/>
            </a:p>
          </p:txBody>
        </p:sp>
        <p:grpSp>
          <p:nvGrpSpPr>
            <p:cNvPr id="10" name="Group 9">
              <a:extLst>
                <a:ext uri="{FF2B5EF4-FFF2-40B4-BE49-F238E27FC236}">
                  <a16:creationId xmlns:a16="http://schemas.microsoft.com/office/drawing/2014/main" id="{4033404E-34F2-4512-89D1-3226AA01335F}"/>
                </a:ext>
              </a:extLst>
            </p:cNvPr>
            <p:cNvGrpSpPr/>
            <p:nvPr/>
          </p:nvGrpSpPr>
          <p:grpSpPr>
            <a:xfrm>
              <a:off x="4088508" y="5635852"/>
              <a:ext cx="173080" cy="173080"/>
              <a:chOff x="6768665" y="6038214"/>
              <a:chExt cx="147968" cy="147968"/>
            </a:xfrm>
          </p:grpSpPr>
          <p:sp>
            <p:nvSpPr>
              <p:cNvPr id="14" name="Oval 13">
                <a:extLst>
                  <a:ext uri="{FF2B5EF4-FFF2-40B4-BE49-F238E27FC236}">
                    <a16:creationId xmlns:a16="http://schemas.microsoft.com/office/drawing/2014/main" id="{C419DFAD-C059-430D-B51F-48079403ED7B}"/>
                  </a:ext>
                </a:extLst>
              </p:cNvPr>
              <p:cNvSpPr/>
              <p:nvPr/>
            </p:nvSpPr>
            <p:spPr>
              <a:xfrm>
                <a:off x="6768665" y="6038214"/>
                <a:ext cx="147968" cy="1479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BAE4FA9-2632-4576-9E0A-CDF8B2A15BA5}"/>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Shape 10">
              <a:extLst>
                <a:ext uri="{FF2B5EF4-FFF2-40B4-BE49-F238E27FC236}">
                  <a16:creationId xmlns:a16="http://schemas.microsoft.com/office/drawing/2014/main" id="{4B70F8A7-6A5E-4962-A676-F6F37304642E}"/>
                </a:ext>
              </a:extLst>
            </p:cNvPr>
            <p:cNvSpPr/>
            <p:nvPr/>
          </p:nvSpPr>
          <p:spPr>
            <a:xfrm>
              <a:off x="3821102" y="3628406"/>
              <a:ext cx="906450" cy="1887518"/>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
          <p:nvSpPr>
            <p:cNvPr id="12" name="Rectangle: Rounded Corners 11">
              <a:extLst>
                <a:ext uri="{FF2B5EF4-FFF2-40B4-BE49-F238E27FC236}">
                  <a16:creationId xmlns:a16="http://schemas.microsoft.com/office/drawing/2014/main" id="{FE8FB11B-C9EA-4E18-89D9-555C50D3B3E9}"/>
                </a:ext>
              </a:extLst>
            </p:cNvPr>
            <p:cNvSpPr/>
            <p:nvPr/>
          </p:nvSpPr>
          <p:spPr>
            <a:xfrm>
              <a:off x="4058661" y="3449093"/>
              <a:ext cx="254255" cy="5839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B55F62B4-2F6F-4328-9162-DF7E3A0CF7C4}"/>
                </a:ext>
              </a:extLst>
            </p:cNvPr>
            <p:cNvSpPr/>
            <p:nvPr/>
          </p:nvSpPr>
          <p:spPr>
            <a:xfrm>
              <a:off x="3922825" y="3449093"/>
              <a:ext cx="58393" cy="5839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Picture Placeholder 2">
            <a:extLst>
              <a:ext uri="{FF2B5EF4-FFF2-40B4-BE49-F238E27FC236}">
                <a16:creationId xmlns:a16="http://schemas.microsoft.com/office/drawing/2014/main" id="{FC596008-C53D-454F-8BCC-25C7C09986FE}"/>
              </a:ext>
            </a:extLst>
          </p:cNvPr>
          <p:cNvSpPr>
            <a:spLocks noGrp="1"/>
          </p:cNvSpPr>
          <p:nvPr>
            <p:ph type="pic" idx="13" hasCustomPrompt="1"/>
          </p:nvPr>
        </p:nvSpPr>
        <p:spPr>
          <a:xfrm>
            <a:off x="989494" y="2484310"/>
            <a:ext cx="1808430" cy="2953939"/>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7" name="Freeform: Shape 16">
            <a:extLst>
              <a:ext uri="{FF2B5EF4-FFF2-40B4-BE49-F238E27FC236}">
                <a16:creationId xmlns:a16="http://schemas.microsoft.com/office/drawing/2014/main" id="{265DD979-30EE-452B-BD97-08E76F947DDC}"/>
              </a:ext>
            </a:extLst>
          </p:cNvPr>
          <p:cNvSpPr/>
          <p:nvPr userDrawn="1"/>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9">
            <a:extLst>
              <a:ext uri="{FF2B5EF4-FFF2-40B4-BE49-F238E27FC236}">
                <a16:creationId xmlns:a16="http://schemas.microsoft.com/office/drawing/2014/main" id="{AEF8B7ED-1A1F-4CDE-83D3-C519FA54465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31697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Image Layout">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265DD979-30EE-452B-BD97-08E76F947DDC}"/>
              </a:ext>
            </a:extLst>
          </p:cNvPr>
          <p:cNvSpPr/>
          <p:nvPr userDrawn="1"/>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9">
            <a:extLst>
              <a:ext uri="{FF2B5EF4-FFF2-40B4-BE49-F238E27FC236}">
                <a16:creationId xmlns:a16="http://schemas.microsoft.com/office/drawing/2014/main" id="{AEF8B7ED-1A1F-4CDE-83D3-C519FA54465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2" name="Group 21">
            <a:extLst>
              <a:ext uri="{FF2B5EF4-FFF2-40B4-BE49-F238E27FC236}">
                <a16:creationId xmlns:a16="http://schemas.microsoft.com/office/drawing/2014/main" id="{A06CCA5E-451F-4542-B206-D2D13583114C}"/>
              </a:ext>
            </a:extLst>
          </p:cNvPr>
          <p:cNvGrpSpPr/>
          <p:nvPr userDrawn="1"/>
        </p:nvGrpSpPr>
        <p:grpSpPr>
          <a:xfrm>
            <a:off x="758507" y="2603862"/>
            <a:ext cx="5920691" cy="3565483"/>
            <a:chOff x="4098364" y="1571764"/>
            <a:chExt cx="7301609" cy="4397082"/>
          </a:xfrm>
        </p:grpSpPr>
        <p:grpSp>
          <p:nvGrpSpPr>
            <p:cNvPr id="23" name="Graphic 55">
              <a:extLst>
                <a:ext uri="{FF2B5EF4-FFF2-40B4-BE49-F238E27FC236}">
                  <a16:creationId xmlns:a16="http://schemas.microsoft.com/office/drawing/2014/main" id="{C49AFA94-CB02-406A-B68E-76F7985C97D6}"/>
                </a:ext>
              </a:extLst>
            </p:cNvPr>
            <p:cNvGrpSpPr/>
            <p:nvPr/>
          </p:nvGrpSpPr>
          <p:grpSpPr>
            <a:xfrm>
              <a:off x="4910815" y="1571764"/>
              <a:ext cx="5616422" cy="3644404"/>
              <a:chOff x="5769768" y="3217068"/>
              <a:chExt cx="651510" cy="422754"/>
            </a:xfrm>
          </p:grpSpPr>
          <p:sp>
            <p:nvSpPr>
              <p:cNvPr id="48" name="Freeform: Shape 47">
                <a:extLst>
                  <a:ext uri="{FF2B5EF4-FFF2-40B4-BE49-F238E27FC236}">
                    <a16:creationId xmlns:a16="http://schemas.microsoft.com/office/drawing/2014/main" id="{05F19F3B-FACD-4743-81B8-DE3B3FC0991C}"/>
                  </a:ext>
                </a:extLst>
              </p:cNvPr>
              <p:cNvSpPr/>
              <p:nvPr/>
            </p:nvSpPr>
            <p:spPr>
              <a:xfrm>
                <a:off x="5769768" y="3217068"/>
                <a:ext cx="647700" cy="419100"/>
              </a:xfrm>
              <a:custGeom>
                <a:avLst/>
                <a:gdLst>
                  <a:gd name="connsiteX0" fmla="*/ 639604 w 647700"/>
                  <a:gd name="connsiteY0" fmla="*/ 417671 h 419100"/>
                  <a:gd name="connsiteX1" fmla="*/ 14764 w 647700"/>
                  <a:gd name="connsiteY1" fmla="*/ 417671 h 419100"/>
                  <a:gd name="connsiteX2" fmla="*/ 7144 w 647700"/>
                  <a:gd name="connsiteY2" fmla="*/ 410051 h 419100"/>
                  <a:gd name="connsiteX3" fmla="*/ 7144 w 647700"/>
                  <a:gd name="connsiteY3" fmla="*/ 38576 h 419100"/>
                  <a:gd name="connsiteX4" fmla="*/ 37624 w 647700"/>
                  <a:gd name="connsiteY4" fmla="*/ 7144 h 419100"/>
                  <a:gd name="connsiteX5" fmla="*/ 616744 w 647700"/>
                  <a:gd name="connsiteY5" fmla="*/ 7144 h 419100"/>
                  <a:gd name="connsiteX6" fmla="*/ 647224 w 647700"/>
                  <a:gd name="connsiteY6" fmla="*/ 37624 h 419100"/>
                  <a:gd name="connsiteX7" fmla="*/ 647224 w 647700"/>
                  <a:gd name="connsiteY7" fmla="*/ 409099 h 419100"/>
                  <a:gd name="connsiteX8" fmla="*/ 639604 w 647700"/>
                  <a:gd name="connsiteY8" fmla="*/ 41767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419100">
                    <a:moveTo>
                      <a:pt x="639604" y="417671"/>
                    </a:moveTo>
                    <a:lnTo>
                      <a:pt x="14764" y="417671"/>
                    </a:lnTo>
                    <a:cubicBezTo>
                      <a:pt x="10954" y="417671"/>
                      <a:pt x="7144" y="413861"/>
                      <a:pt x="7144" y="410051"/>
                    </a:cubicBezTo>
                    <a:lnTo>
                      <a:pt x="7144" y="38576"/>
                    </a:lnTo>
                    <a:cubicBezTo>
                      <a:pt x="7144" y="20479"/>
                      <a:pt x="20479" y="7144"/>
                      <a:pt x="37624" y="7144"/>
                    </a:cubicBezTo>
                    <a:lnTo>
                      <a:pt x="616744" y="7144"/>
                    </a:lnTo>
                    <a:cubicBezTo>
                      <a:pt x="633889" y="7144"/>
                      <a:pt x="647224" y="20479"/>
                      <a:pt x="647224" y="37624"/>
                    </a:cubicBezTo>
                    <a:lnTo>
                      <a:pt x="647224" y="409099"/>
                    </a:lnTo>
                    <a:cubicBezTo>
                      <a:pt x="647224" y="413861"/>
                      <a:pt x="643414" y="417671"/>
                      <a:pt x="639604" y="417671"/>
                    </a:cubicBezTo>
                    <a:close/>
                  </a:path>
                </a:pathLst>
              </a:custGeom>
              <a:solidFill>
                <a:srgbClr val="808080"/>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11E77FD-F910-47B9-9EE0-9CA9EBB5AD17}"/>
                  </a:ext>
                </a:extLst>
              </p:cNvPr>
              <p:cNvSpPr/>
              <p:nvPr/>
            </p:nvSpPr>
            <p:spPr>
              <a:xfrm>
                <a:off x="5773578" y="3220722"/>
                <a:ext cx="647700" cy="419100"/>
              </a:xfrm>
              <a:custGeom>
                <a:avLst/>
                <a:gdLst>
                  <a:gd name="connsiteX0" fmla="*/ 631984 w 647700"/>
                  <a:gd name="connsiteY0" fmla="*/ 412909 h 419100"/>
                  <a:gd name="connsiteX1" fmla="*/ 14764 w 647700"/>
                  <a:gd name="connsiteY1" fmla="*/ 412909 h 419100"/>
                  <a:gd name="connsiteX2" fmla="*/ 7144 w 647700"/>
                  <a:gd name="connsiteY2" fmla="*/ 405289 h 419100"/>
                  <a:gd name="connsiteX3" fmla="*/ 7144 w 647700"/>
                  <a:gd name="connsiteY3" fmla="*/ 34766 h 419100"/>
                  <a:gd name="connsiteX4" fmla="*/ 34766 w 647700"/>
                  <a:gd name="connsiteY4" fmla="*/ 7144 h 419100"/>
                  <a:gd name="connsiteX5" fmla="*/ 612934 w 647700"/>
                  <a:gd name="connsiteY5" fmla="*/ 7144 h 419100"/>
                  <a:gd name="connsiteX6" fmla="*/ 640556 w 647700"/>
                  <a:gd name="connsiteY6" fmla="*/ 34766 h 419100"/>
                  <a:gd name="connsiteX7" fmla="*/ 640556 w 647700"/>
                  <a:gd name="connsiteY7" fmla="*/ 405289 h 419100"/>
                  <a:gd name="connsiteX8" fmla="*/ 631984 w 647700"/>
                  <a:gd name="connsiteY8" fmla="*/ 41290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419100">
                    <a:moveTo>
                      <a:pt x="631984" y="412909"/>
                    </a:moveTo>
                    <a:lnTo>
                      <a:pt x="14764" y="412909"/>
                    </a:lnTo>
                    <a:cubicBezTo>
                      <a:pt x="10954" y="412909"/>
                      <a:pt x="7144" y="409099"/>
                      <a:pt x="7144" y="405289"/>
                    </a:cubicBezTo>
                    <a:lnTo>
                      <a:pt x="7144" y="34766"/>
                    </a:lnTo>
                    <a:cubicBezTo>
                      <a:pt x="7144" y="19526"/>
                      <a:pt x="19526" y="7144"/>
                      <a:pt x="34766" y="7144"/>
                    </a:cubicBezTo>
                    <a:lnTo>
                      <a:pt x="612934" y="7144"/>
                    </a:lnTo>
                    <a:cubicBezTo>
                      <a:pt x="628174" y="7144"/>
                      <a:pt x="640556" y="19526"/>
                      <a:pt x="640556" y="34766"/>
                    </a:cubicBezTo>
                    <a:lnTo>
                      <a:pt x="640556" y="405289"/>
                    </a:lnTo>
                    <a:cubicBezTo>
                      <a:pt x="639604" y="410051"/>
                      <a:pt x="635794" y="412909"/>
                      <a:pt x="631984" y="412909"/>
                    </a:cubicBezTo>
                    <a:close/>
                  </a:path>
                </a:pathLst>
              </a:custGeom>
              <a:solidFill>
                <a:srgbClr val="333333"/>
              </a:solidFill>
              <a:ln w="9525" cap="flat">
                <a:noFill/>
                <a:prstDash val="solid"/>
                <a:miter/>
              </a:ln>
            </p:spPr>
            <p:txBody>
              <a:bodyPr rtlCol="0" anchor="ctr"/>
              <a:lstStyle/>
              <a:p>
                <a:endParaRPr lang="en-US"/>
              </a:p>
            </p:txBody>
          </p:sp>
        </p:grpSp>
        <p:sp>
          <p:nvSpPr>
            <p:cNvPr id="24" name="Freeform: Shape 23">
              <a:extLst>
                <a:ext uri="{FF2B5EF4-FFF2-40B4-BE49-F238E27FC236}">
                  <a16:creationId xmlns:a16="http://schemas.microsoft.com/office/drawing/2014/main" id="{AB00050F-BBCF-4B07-B144-24AF043BE2C0}"/>
                </a:ext>
              </a:extLst>
            </p:cNvPr>
            <p:cNvSpPr/>
            <p:nvPr/>
          </p:nvSpPr>
          <p:spPr>
            <a:xfrm>
              <a:off x="5130280" y="1781416"/>
              <a:ext cx="5163280" cy="3278273"/>
            </a:xfrm>
            <a:custGeom>
              <a:avLst/>
              <a:gdLst>
                <a:gd name="connsiteX0" fmla="*/ 7144 w 600075"/>
                <a:gd name="connsiteY0" fmla="*/ 7144 h 381000"/>
                <a:gd name="connsiteX1" fmla="*/ 597694 w 600075"/>
                <a:gd name="connsiteY1" fmla="*/ 7144 h 381000"/>
                <a:gd name="connsiteX2" fmla="*/ 597694 w 600075"/>
                <a:gd name="connsiteY2" fmla="*/ 376714 h 381000"/>
                <a:gd name="connsiteX3" fmla="*/ 7144 w 600075"/>
                <a:gd name="connsiteY3" fmla="*/ 376714 h 381000"/>
              </a:gdLst>
              <a:ahLst/>
              <a:cxnLst>
                <a:cxn ang="0">
                  <a:pos x="connsiteX0" y="connsiteY0"/>
                </a:cxn>
                <a:cxn ang="0">
                  <a:pos x="connsiteX1" y="connsiteY1"/>
                </a:cxn>
                <a:cxn ang="0">
                  <a:pos x="connsiteX2" y="connsiteY2"/>
                </a:cxn>
                <a:cxn ang="0">
                  <a:pos x="connsiteX3" y="connsiteY3"/>
                </a:cxn>
              </a:cxnLst>
              <a:rect l="l" t="t" r="r" b="b"/>
              <a:pathLst>
                <a:path w="600075" h="381000">
                  <a:moveTo>
                    <a:pt x="7144" y="7144"/>
                  </a:moveTo>
                  <a:lnTo>
                    <a:pt x="597694" y="7144"/>
                  </a:lnTo>
                  <a:lnTo>
                    <a:pt x="597694" y="376714"/>
                  </a:lnTo>
                  <a:lnTo>
                    <a:pt x="7144" y="376714"/>
                  </a:lnTo>
                  <a:close/>
                </a:path>
              </a:pathLst>
            </a:custGeom>
            <a:solidFill>
              <a:srgbClr val="F2F2F2"/>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08BADC4B-6EB9-42D0-A753-3C5C7C5FCBF3}"/>
                </a:ext>
              </a:extLst>
            </p:cNvPr>
            <p:cNvSpPr/>
            <p:nvPr/>
          </p:nvSpPr>
          <p:spPr>
            <a:xfrm>
              <a:off x="5210103" y="5108863"/>
              <a:ext cx="4999367" cy="245870"/>
            </a:xfrm>
            <a:custGeom>
              <a:avLst/>
              <a:gdLst>
                <a:gd name="connsiteX0" fmla="*/ 553174 w 581025"/>
                <a:gd name="connsiteY0" fmla="*/ 7144 h 28575"/>
                <a:gd name="connsiteX1" fmla="*/ 574129 w 581025"/>
                <a:gd name="connsiteY1" fmla="*/ 23336 h 28575"/>
                <a:gd name="connsiteX2" fmla="*/ 574129 w 581025"/>
                <a:gd name="connsiteY2" fmla="*/ 30004 h 28575"/>
                <a:gd name="connsiteX3" fmla="*/ 19774 w 581025"/>
                <a:gd name="connsiteY3" fmla="*/ 30004 h 28575"/>
                <a:gd name="connsiteX4" fmla="*/ 8344 w 581025"/>
                <a:gd name="connsiteY4" fmla="*/ 26194 h 28575"/>
                <a:gd name="connsiteX5" fmla="*/ 35014 w 581025"/>
                <a:gd name="connsiteY5" fmla="*/ 7144 h 28575"/>
                <a:gd name="connsiteX6" fmla="*/ 553174 w 5810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025" h="28575">
                  <a:moveTo>
                    <a:pt x="553174" y="7144"/>
                  </a:moveTo>
                  <a:cubicBezTo>
                    <a:pt x="553174" y="7144"/>
                    <a:pt x="566509" y="16669"/>
                    <a:pt x="574129" y="23336"/>
                  </a:cubicBezTo>
                  <a:cubicBezTo>
                    <a:pt x="581749" y="30004"/>
                    <a:pt x="574129" y="30004"/>
                    <a:pt x="574129" y="30004"/>
                  </a:cubicBezTo>
                  <a:cubicBezTo>
                    <a:pt x="574129" y="30004"/>
                    <a:pt x="37871" y="30004"/>
                    <a:pt x="19774" y="30004"/>
                  </a:cubicBezTo>
                  <a:cubicBezTo>
                    <a:pt x="1676" y="30004"/>
                    <a:pt x="8344" y="26194"/>
                    <a:pt x="8344" y="26194"/>
                  </a:cubicBezTo>
                  <a:lnTo>
                    <a:pt x="35014" y="7144"/>
                  </a:lnTo>
                  <a:lnTo>
                    <a:pt x="553174" y="7144"/>
                  </a:lnTo>
                  <a:close/>
                </a:path>
              </a:pathLst>
            </a:custGeom>
            <a:solidFill>
              <a:srgbClr val="323334"/>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378FDA6-D5BA-443E-8CD4-3C2B46AB6C8A}"/>
                </a:ext>
              </a:extLst>
            </p:cNvPr>
            <p:cNvSpPr/>
            <p:nvPr/>
          </p:nvSpPr>
          <p:spPr>
            <a:xfrm>
              <a:off x="5403495" y="5242756"/>
              <a:ext cx="4589582" cy="81957"/>
            </a:xfrm>
            <a:custGeom>
              <a:avLst/>
              <a:gdLst>
                <a:gd name="connsiteX0" fmla="*/ 538318 w 533400"/>
                <a:gd name="connsiteY0" fmla="*/ 3965 h 0"/>
                <a:gd name="connsiteX1" fmla="*/ 3965 w 533400"/>
                <a:gd name="connsiteY1" fmla="*/ 3965 h 0"/>
              </a:gdLst>
              <a:ahLst/>
              <a:cxnLst>
                <a:cxn ang="0">
                  <a:pos x="connsiteX0" y="connsiteY0"/>
                </a:cxn>
                <a:cxn ang="0">
                  <a:pos x="connsiteX1" y="connsiteY1"/>
                </a:cxn>
              </a:cxnLst>
              <a:rect l="l" t="t" r="r" b="b"/>
              <a:pathLst>
                <a:path w="533400">
                  <a:moveTo>
                    <a:pt x="538318" y="3965"/>
                  </a:moveTo>
                  <a:lnTo>
                    <a:pt x="3965" y="3965"/>
                  </a:lnTo>
                </a:path>
              </a:pathLst>
            </a:custGeom>
            <a:ln w="5287" cap="rnd">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5070495-6AB5-4439-8EED-4223B30F9EAF}"/>
                </a:ext>
              </a:extLst>
            </p:cNvPr>
            <p:cNvSpPr/>
            <p:nvPr/>
          </p:nvSpPr>
          <p:spPr>
            <a:xfrm>
              <a:off x="5469061" y="5201782"/>
              <a:ext cx="4507626" cy="81957"/>
            </a:xfrm>
            <a:custGeom>
              <a:avLst/>
              <a:gdLst>
                <a:gd name="connsiteX0" fmla="*/ 3965 w 523875"/>
                <a:gd name="connsiteY0" fmla="*/ 3965 h 0"/>
                <a:gd name="connsiteX1" fmla="*/ 524031 w 523875"/>
                <a:gd name="connsiteY1" fmla="*/ 3965 h 0"/>
              </a:gdLst>
              <a:ahLst/>
              <a:cxnLst>
                <a:cxn ang="0">
                  <a:pos x="connsiteX0" y="connsiteY0"/>
                </a:cxn>
                <a:cxn ang="0">
                  <a:pos x="connsiteX1" y="connsiteY1"/>
                </a:cxn>
              </a:cxnLst>
              <a:rect l="l" t="t" r="r" b="b"/>
              <a:pathLst>
                <a:path w="523875">
                  <a:moveTo>
                    <a:pt x="3965" y="3965"/>
                  </a:moveTo>
                  <a:lnTo>
                    <a:pt x="524031" y="3965"/>
                  </a:lnTo>
                </a:path>
              </a:pathLst>
            </a:custGeom>
            <a:ln w="5287" cap="rnd">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821168E-844C-481A-B8F3-32C75B5054F4}"/>
                </a:ext>
              </a:extLst>
            </p:cNvPr>
            <p:cNvSpPr/>
            <p:nvPr/>
          </p:nvSpPr>
          <p:spPr>
            <a:xfrm>
              <a:off x="5354321" y="5291930"/>
              <a:ext cx="4753496" cy="81957"/>
            </a:xfrm>
            <a:custGeom>
              <a:avLst/>
              <a:gdLst>
                <a:gd name="connsiteX0" fmla="*/ 550701 w 552450"/>
                <a:gd name="connsiteY0" fmla="*/ 3965 h 0"/>
                <a:gd name="connsiteX1" fmla="*/ 3965 w 552450"/>
                <a:gd name="connsiteY1" fmla="*/ 3965 h 0"/>
              </a:gdLst>
              <a:ahLst/>
              <a:cxnLst>
                <a:cxn ang="0">
                  <a:pos x="connsiteX0" y="connsiteY0"/>
                </a:cxn>
                <a:cxn ang="0">
                  <a:pos x="connsiteX1" y="connsiteY1"/>
                </a:cxn>
              </a:cxnLst>
              <a:rect l="l" t="t" r="r" b="b"/>
              <a:pathLst>
                <a:path w="552450">
                  <a:moveTo>
                    <a:pt x="550701" y="3965"/>
                  </a:moveTo>
                  <a:lnTo>
                    <a:pt x="3965" y="3965"/>
                  </a:lnTo>
                </a:path>
              </a:pathLst>
            </a:custGeom>
            <a:ln w="5287" cap="rnd">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F376C1E-829F-4627-A9FC-603E3F9D8239}"/>
                </a:ext>
              </a:extLst>
            </p:cNvPr>
            <p:cNvSpPr/>
            <p:nvPr/>
          </p:nvSpPr>
          <p:spPr>
            <a:xfrm>
              <a:off x="5424729" y="5180579"/>
              <a:ext cx="4343712" cy="81957"/>
            </a:xfrm>
            <a:custGeom>
              <a:avLst/>
              <a:gdLst>
                <a:gd name="connsiteX0" fmla="*/ 1586 w 504825"/>
                <a:gd name="connsiteY0" fmla="*/ 1586 h 0"/>
                <a:gd name="connsiteX1" fmla="*/ 511173 w 504825"/>
                <a:gd name="connsiteY1" fmla="*/ 1586 h 0"/>
              </a:gdLst>
              <a:ahLst/>
              <a:cxnLst>
                <a:cxn ang="0">
                  <a:pos x="connsiteX0" y="connsiteY0"/>
                </a:cxn>
                <a:cxn ang="0">
                  <a:pos x="connsiteX1" y="connsiteY1"/>
                </a:cxn>
              </a:cxnLst>
              <a:rect l="l" t="t" r="r" b="b"/>
              <a:pathLst>
                <a:path w="504825">
                  <a:moveTo>
                    <a:pt x="1586" y="1586"/>
                  </a:moveTo>
                  <a:lnTo>
                    <a:pt x="511173" y="1586"/>
                  </a:lnTo>
                </a:path>
              </a:pathLst>
            </a:custGeom>
            <a:ln w="2115" cap="rnd">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CDCC7A37-C1A5-44ED-8513-F2059D79E78B}"/>
                </a:ext>
              </a:extLst>
            </p:cNvPr>
            <p:cNvSpPr/>
            <p:nvPr/>
          </p:nvSpPr>
          <p:spPr>
            <a:xfrm>
              <a:off x="5269602" y="5117063"/>
              <a:ext cx="4917410" cy="245870"/>
            </a:xfrm>
            <a:custGeom>
              <a:avLst/>
              <a:gdLst>
                <a:gd name="connsiteX0" fmla="*/ 32861 w 571500"/>
                <a:gd name="connsiteY0" fmla="*/ 7144 h 28575"/>
                <a:gd name="connsiteX1" fmla="*/ 7144 w 571500"/>
                <a:gd name="connsiteY1" fmla="*/ 26194 h 28575"/>
                <a:gd name="connsiteX2" fmla="*/ 566261 w 571500"/>
                <a:gd name="connsiteY2" fmla="*/ 26194 h 28575"/>
                <a:gd name="connsiteX3" fmla="*/ 541496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32861" y="7144"/>
                  </a:moveTo>
                  <a:lnTo>
                    <a:pt x="7144" y="26194"/>
                  </a:lnTo>
                  <a:lnTo>
                    <a:pt x="566261" y="26194"/>
                  </a:lnTo>
                  <a:lnTo>
                    <a:pt x="541496" y="7144"/>
                  </a:lnTo>
                  <a:close/>
                </a:path>
              </a:pathLst>
            </a:custGeom>
            <a:solidFill>
              <a:srgbClr val="323334">
                <a:alpha val="56000"/>
              </a:srgbClr>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E8CCBE0-1B0C-438D-94FF-E082C11F048B}"/>
                </a:ext>
              </a:extLst>
            </p:cNvPr>
            <p:cNvSpPr/>
            <p:nvPr/>
          </p:nvSpPr>
          <p:spPr>
            <a:xfrm>
              <a:off x="4105815" y="5559062"/>
              <a:ext cx="7294158" cy="409784"/>
            </a:xfrm>
            <a:custGeom>
              <a:avLst/>
              <a:gdLst>
                <a:gd name="connsiteX0" fmla="*/ 842486 w 847725"/>
                <a:gd name="connsiteY0" fmla="*/ 30069 h 47625"/>
                <a:gd name="connsiteX1" fmla="*/ 830104 w 847725"/>
                <a:gd name="connsiteY1" fmla="*/ 44357 h 47625"/>
                <a:gd name="connsiteX2" fmla="*/ 41434 w 847725"/>
                <a:gd name="connsiteY2" fmla="*/ 44357 h 47625"/>
                <a:gd name="connsiteX3" fmla="*/ 20479 w 847725"/>
                <a:gd name="connsiteY3" fmla="*/ 43404 h 47625"/>
                <a:gd name="connsiteX4" fmla="*/ 7144 w 847725"/>
                <a:gd name="connsiteY4" fmla="*/ 29117 h 47625"/>
                <a:gd name="connsiteX5" fmla="*/ 7144 w 847725"/>
                <a:gd name="connsiteY5" fmla="*/ 9114 h 47625"/>
                <a:gd name="connsiteX6" fmla="*/ 9049 w 847725"/>
                <a:gd name="connsiteY6" fmla="*/ 9114 h 47625"/>
                <a:gd name="connsiteX7" fmla="*/ 27146 w 847725"/>
                <a:gd name="connsiteY7" fmla="*/ 9114 h 47625"/>
                <a:gd name="connsiteX8" fmla="*/ 752951 w 847725"/>
                <a:gd name="connsiteY8" fmla="*/ 7209 h 47625"/>
                <a:gd name="connsiteX9" fmla="*/ 842486 w 847725"/>
                <a:gd name="connsiteY9" fmla="*/ 7209 h 47625"/>
                <a:gd name="connsiteX10" fmla="*/ 842486 w 847725"/>
                <a:gd name="connsiteY10" fmla="*/ 7209 h 47625"/>
                <a:gd name="connsiteX11" fmla="*/ 842486 w 847725"/>
                <a:gd name="connsiteY11" fmla="*/ 3006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47625">
                  <a:moveTo>
                    <a:pt x="842486" y="30069"/>
                  </a:moveTo>
                  <a:cubicBezTo>
                    <a:pt x="842486" y="44357"/>
                    <a:pt x="830104" y="44357"/>
                    <a:pt x="830104" y="44357"/>
                  </a:cubicBezTo>
                  <a:cubicBezTo>
                    <a:pt x="830104" y="44357"/>
                    <a:pt x="71914" y="44357"/>
                    <a:pt x="41434" y="44357"/>
                  </a:cubicBezTo>
                  <a:cubicBezTo>
                    <a:pt x="31909" y="44357"/>
                    <a:pt x="25241" y="44357"/>
                    <a:pt x="20479" y="43404"/>
                  </a:cubicBezTo>
                  <a:cubicBezTo>
                    <a:pt x="12859" y="42452"/>
                    <a:pt x="7144" y="36737"/>
                    <a:pt x="7144" y="29117"/>
                  </a:cubicBezTo>
                  <a:lnTo>
                    <a:pt x="7144" y="9114"/>
                  </a:lnTo>
                  <a:lnTo>
                    <a:pt x="9049" y="9114"/>
                  </a:lnTo>
                  <a:lnTo>
                    <a:pt x="27146" y="9114"/>
                  </a:lnTo>
                  <a:lnTo>
                    <a:pt x="752951" y="7209"/>
                  </a:lnTo>
                  <a:lnTo>
                    <a:pt x="842486" y="7209"/>
                  </a:lnTo>
                  <a:lnTo>
                    <a:pt x="842486" y="7209"/>
                  </a:lnTo>
                  <a:cubicBezTo>
                    <a:pt x="841534" y="6257"/>
                    <a:pt x="842486" y="15782"/>
                    <a:pt x="842486" y="30069"/>
                  </a:cubicBezTo>
                  <a:close/>
                </a:path>
              </a:pathLst>
            </a:custGeom>
            <a:solidFill>
              <a:srgbClr val="666666"/>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43BC099-A056-42DA-9F53-27069C0E9109}"/>
                </a:ext>
              </a:extLst>
            </p:cNvPr>
            <p:cNvSpPr/>
            <p:nvPr/>
          </p:nvSpPr>
          <p:spPr>
            <a:xfrm>
              <a:off x="4098364" y="5051498"/>
              <a:ext cx="7294158" cy="655655"/>
            </a:xfrm>
            <a:custGeom>
              <a:avLst/>
              <a:gdLst>
                <a:gd name="connsiteX0" fmla="*/ 827161 w 847725"/>
                <a:gd name="connsiteY0" fmla="*/ 70009 h 76200"/>
                <a:gd name="connsiteX1" fmla="*/ 753818 w 847725"/>
                <a:gd name="connsiteY1" fmla="*/ 70009 h 76200"/>
                <a:gd name="connsiteX2" fmla="*/ 24203 w 847725"/>
                <a:gd name="connsiteY2" fmla="*/ 70009 h 76200"/>
                <a:gd name="connsiteX3" fmla="*/ 17535 w 847725"/>
                <a:gd name="connsiteY3" fmla="*/ 70009 h 76200"/>
                <a:gd name="connsiteX4" fmla="*/ 8010 w 847725"/>
                <a:gd name="connsiteY4" fmla="*/ 67151 h 76200"/>
                <a:gd name="connsiteX5" fmla="*/ 13725 w 847725"/>
                <a:gd name="connsiteY5" fmla="*/ 58579 h 76200"/>
                <a:gd name="connsiteX6" fmla="*/ 97545 w 847725"/>
                <a:gd name="connsiteY6" fmla="*/ 9049 h 76200"/>
                <a:gd name="connsiteX7" fmla="*/ 101355 w 847725"/>
                <a:gd name="connsiteY7" fmla="*/ 7144 h 76200"/>
                <a:gd name="connsiteX8" fmla="*/ 739531 w 847725"/>
                <a:gd name="connsiteY8" fmla="*/ 7144 h 76200"/>
                <a:gd name="connsiteX9" fmla="*/ 742388 w 847725"/>
                <a:gd name="connsiteY9" fmla="*/ 8096 h 76200"/>
                <a:gd name="connsiteX10" fmla="*/ 746198 w 847725"/>
                <a:gd name="connsiteY10" fmla="*/ 9049 h 76200"/>
                <a:gd name="connsiteX11" fmla="*/ 747150 w 847725"/>
                <a:gd name="connsiteY11" fmla="*/ 9049 h 76200"/>
                <a:gd name="connsiteX12" fmla="*/ 757628 w 847725"/>
                <a:gd name="connsiteY12" fmla="*/ 14764 h 76200"/>
                <a:gd name="connsiteX13" fmla="*/ 840496 w 847725"/>
                <a:gd name="connsiteY13" fmla="*/ 62389 h 76200"/>
                <a:gd name="connsiteX14" fmla="*/ 842400 w 847725"/>
                <a:gd name="connsiteY14" fmla="*/ 65246 h 76200"/>
                <a:gd name="connsiteX15" fmla="*/ 827161 w 847725"/>
                <a:gd name="connsiteY15" fmla="*/ 7000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725" h="76200">
                  <a:moveTo>
                    <a:pt x="827161" y="70009"/>
                  </a:moveTo>
                  <a:cubicBezTo>
                    <a:pt x="823350" y="70009"/>
                    <a:pt x="795728" y="70009"/>
                    <a:pt x="753818" y="70009"/>
                  </a:cubicBezTo>
                  <a:cubicBezTo>
                    <a:pt x="566175" y="70009"/>
                    <a:pt x="85163" y="70009"/>
                    <a:pt x="24203" y="70009"/>
                  </a:cubicBezTo>
                  <a:cubicBezTo>
                    <a:pt x="20393" y="70009"/>
                    <a:pt x="17535" y="70009"/>
                    <a:pt x="17535" y="70009"/>
                  </a:cubicBezTo>
                  <a:cubicBezTo>
                    <a:pt x="17535" y="70009"/>
                    <a:pt x="10868" y="70009"/>
                    <a:pt x="8010" y="67151"/>
                  </a:cubicBezTo>
                  <a:cubicBezTo>
                    <a:pt x="6105" y="65246"/>
                    <a:pt x="7058" y="63341"/>
                    <a:pt x="13725" y="58579"/>
                  </a:cubicBezTo>
                  <a:cubicBezTo>
                    <a:pt x="27060" y="49054"/>
                    <a:pt x="82305" y="17621"/>
                    <a:pt x="97545" y="9049"/>
                  </a:cubicBezTo>
                  <a:cubicBezTo>
                    <a:pt x="100403" y="8096"/>
                    <a:pt x="101355" y="7144"/>
                    <a:pt x="101355" y="7144"/>
                  </a:cubicBezTo>
                  <a:lnTo>
                    <a:pt x="739531" y="7144"/>
                  </a:lnTo>
                  <a:cubicBezTo>
                    <a:pt x="739531" y="7144"/>
                    <a:pt x="740483" y="7144"/>
                    <a:pt x="742388" y="8096"/>
                  </a:cubicBezTo>
                  <a:cubicBezTo>
                    <a:pt x="743340" y="8096"/>
                    <a:pt x="744293" y="9049"/>
                    <a:pt x="746198" y="9049"/>
                  </a:cubicBezTo>
                  <a:cubicBezTo>
                    <a:pt x="746198" y="9049"/>
                    <a:pt x="746198" y="9049"/>
                    <a:pt x="747150" y="9049"/>
                  </a:cubicBezTo>
                  <a:cubicBezTo>
                    <a:pt x="750008" y="10001"/>
                    <a:pt x="753818" y="11906"/>
                    <a:pt x="757628" y="14764"/>
                  </a:cubicBezTo>
                  <a:cubicBezTo>
                    <a:pt x="770963" y="23336"/>
                    <a:pt x="840496" y="62389"/>
                    <a:pt x="840496" y="62389"/>
                  </a:cubicBezTo>
                  <a:cubicBezTo>
                    <a:pt x="840496" y="62389"/>
                    <a:pt x="842400" y="63341"/>
                    <a:pt x="842400" y="65246"/>
                  </a:cubicBezTo>
                  <a:cubicBezTo>
                    <a:pt x="844306" y="67151"/>
                    <a:pt x="842400" y="70009"/>
                    <a:pt x="827161" y="70009"/>
                  </a:cubicBezTo>
                  <a:close/>
                </a:path>
              </a:pathLst>
            </a:custGeom>
            <a:solidFill>
              <a:srgbClr val="9DA4AA"/>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2B8C23E-608C-4981-A399-48E23E7525CC}"/>
                </a:ext>
              </a:extLst>
            </p:cNvPr>
            <p:cNvSpPr/>
            <p:nvPr/>
          </p:nvSpPr>
          <p:spPr>
            <a:xfrm>
              <a:off x="6803481" y="5354734"/>
              <a:ext cx="1868616" cy="245870"/>
            </a:xfrm>
            <a:custGeom>
              <a:avLst/>
              <a:gdLst>
                <a:gd name="connsiteX0" fmla="*/ 23187 w 209550"/>
                <a:gd name="connsiteY0" fmla="*/ 7144 h 28575"/>
                <a:gd name="connsiteX1" fmla="*/ 12710 w 209550"/>
                <a:gd name="connsiteY1" fmla="*/ 12859 h 28575"/>
                <a:gd name="connsiteX2" fmla="*/ 7947 w 209550"/>
                <a:gd name="connsiteY2" fmla="*/ 19526 h 28575"/>
                <a:gd name="connsiteX3" fmla="*/ 21282 w 209550"/>
                <a:gd name="connsiteY3" fmla="*/ 25241 h 28575"/>
                <a:gd name="connsiteX4" fmla="*/ 111770 w 209550"/>
                <a:gd name="connsiteY4" fmla="*/ 25241 h 28575"/>
                <a:gd name="connsiteX5" fmla="*/ 111770 w 209550"/>
                <a:gd name="connsiteY5" fmla="*/ 25241 h 28575"/>
                <a:gd name="connsiteX6" fmla="*/ 195590 w 209550"/>
                <a:gd name="connsiteY6" fmla="*/ 25241 h 28575"/>
                <a:gd name="connsiteX7" fmla="*/ 208925 w 209550"/>
                <a:gd name="connsiteY7" fmla="*/ 19526 h 28575"/>
                <a:gd name="connsiteX8" fmla="*/ 204162 w 209550"/>
                <a:gd name="connsiteY8" fmla="*/ 12859 h 28575"/>
                <a:gd name="connsiteX9" fmla="*/ 193685 w 209550"/>
                <a:gd name="connsiteY9"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550" h="28575">
                  <a:moveTo>
                    <a:pt x="23187" y="7144"/>
                  </a:moveTo>
                  <a:cubicBezTo>
                    <a:pt x="19377" y="7144"/>
                    <a:pt x="15567" y="9049"/>
                    <a:pt x="12710" y="12859"/>
                  </a:cubicBezTo>
                  <a:lnTo>
                    <a:pt x="7947" y="19526"/>
                  </a:lnTo>
                  <a:cubicBezTo>
                    <a:pt x="7947" y="19526"/>
                    <a:pt x="2232" y="26194"/>
                    <a:pt x="21282" y="25241"/>
                  </a:cubicBezTo>
                  <a:cubicBezTo>
                    <a:pt x="30807" y="25241"/>
                    <a:pt x="72717" y="25241"/>
                    <a:pt x="111770" y="25241"/>
                  </a:cubicBezTo>
                  <a:lnTo>
                    <a:pt x="111770" y="25241"/>
                  </a:lnTo>
                  <a:cubicBezTo>
                    <a:pt x="148917" y="25241"/>
                    <a:pt x="187017" y="25241"/>
                    <a:pt x="195590" y="25241"/>
                  </a:cubicBezTo>
                  <a:cubicBezTo>
                    <a:pt x="213687" y="26194"/>
                    <a:pt x="208925" y="19526"/>
                    <a:pt x="208925" y="19526"/>
                  </a:cubicBezTo>
                  <a:lnTo>
                    <a:pt x="204162" y="12859"/>
                  </a:lnTo>
                  <a:cubicBezTo>
                    <a:pt x="202257" y="9049"/>
                    <a:pt x="198447" y="7144"/>
                    <a:pt x="193685" y="7144"/>
                  </a:cubicBezTo>
                </a:path>
              </a:pathLst>
            </a:custGeom>
            <a:solidFill>
              <a:srgbClr val="70757B"/>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D903373-9B9B-454A-8CB4-E269AA113942}"/>
                </a:ext>
              </a:extLst>
            </p:cNvPr>
            <p:cNvSpPr/>
            <p:nvPr/>
          </p:nvSpPr>
          <p:spPr>
            <a:xfrm>
              <a:off x="5179454" y="5125255"/>
              <a:ext cx="4917410" cy="245870"/>
            </a:xfrm>
            <a:custGeom>
              <a:avLst/>
              <a:gdLst>
                <a:gd name="connsiteX0" fmla="*/ 566261 w 571500"/>
                <a:gd name="connsiteY0" fmla="*/ 30004 h 28575"/>
                <a:gd name="connsiteX1" fmla="*/ 7144 w 571500"/>
                <a:gd name="connsiteY1" fmla="*/ 30004 h 28575"/>
                <a:gd name="connsiteX2" fmla="*/ 28099 w 571500"/>
                <a:gd name="connsiteY2" fmla="*/ 7144 h 28575"/>
                <a:gd name="connsiteX3" fmla="*/ 543401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566261" y="30004"/>
                  </a:moveTo>
                  <a:lnTo>
                    <a:pt x="7144" y="30004"/>
                  </a:lnTo>
                  <a:lnTo>
                    <a:pt x="28099" y="7144"/>
                  </a:lnTo>
                  <a:lnTo>
                    <a:pt x="543401" y="7144"/>
                  </a:lnTo>
                  <a:close/>
                </a:path>
              </a:pathLst>
            </a:custGeom>
            <a:solidFill>
              <a:srgbClr val="575A5A"/>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2F0A2CF-6C4D-4D84-9F0B-0C8B25E6F53C}"/>
                </a:ext>
              </a:extLst>
            </p:cNvPr>
            <p:cNvSpPr/>
            <p:nvPr/>
          </p:nvSpPr>
          <p:spPr>
            <a:xfrm>
              <a:off x="5146671" y="5125255"/>
              <a:ext cx="4917410" cy="245870"/>
            </a:xfrm>
            <a:custGeom>
              <a:avLst/>
              <a:gdLst>
                <a:gd name="connsiteX0" fmla="*/ 571024 w 571500"/>
                <a:gd name="connsiteY0" fmla="*/ 30004 h 28575"/>
                <a:gd name="connsiteX1" fmla="*/ 7144 w 571500"/>
                <a:gd name="connsiteY1" fmla="*/ 30004 h 28575"/>
                <a:gd name="connsiteX2" fmla="*/ 28099 w 571500"/>
                <a:gd name="connsiteY2" fmla="*/ 7144 h 28575"/>
                <a:gd name="connsiteX3" fmla="*/ 548164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571024" y="30004"/>
                  </a:moveTo>
                  <a:lnTo>
                    <a:pt x="7144" y="30004"/>
                  </a:lnTo>
                  <a:lnTo>
                    <a:pt x="28099" y="7144"/>
                  </a:lnTo>
                  <a:lnTo>
                    <a:pt x="548164" y="7144"/>
                  </a:lnTo>
                  <a:close/>
                </a:path>
              </a:pathLst>
            </a:custGeom>
            <a:solidFill>
              <a:srgbClr val="575A5A"/>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3A2E818-EF4F-458C-8F18-9578121D3660}"/>
                </a:ext>
              </a:extLst>
            </p:cNvPr>
            <p:cNvSpPr/>
            <p:nvPr/>
          </p:nvSpPr>
          <p:spPr>
            <a:xfrm>
              <a:off x="7022398" y="1844838"/>
              <a:ext cx="3271162" cy="3198464"/>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nvGrpSpPr>
            <p:cNvPr id="37" name="Group 36">
              <a:extLst>
                <a:ext uri="{FF2B5EF4-FFF2-40B4-BE49-F238E27FC236}">
                  <a16:creationId xmlns:a16="http://schemas.microsoft.com/office/drawing/2014/main" id="{63C6B529-B489-4639-A7B2-5AA9180E9729}"/>
                </a:ext>
              </a:extLst>
            </p:cNvPr>
            <p:cNvGrpSpPr/>
            <p:nvPr/>
          </p:nvGrpSpPr>
          <p:grpSpPr>
            <a:xfrm>
              <a:off x="5370712" y="5206368"/>
              <a:ext cx="4572000" cy="149296"/>
              <a:chOff x="5370712" y="5206368"/>
              <a:chExt cx="4572000" cy="149296"/>
            </a:xfrm>
          </p:grpSpPr>
          <p:sp>
            <p:nvSpPr>
              <p:cNvPr id="44" name="Rectangle 43">
                <a:extLst>
                  <a:ext uri="{FF2B5EF4-FFF2-40B4-BE49-F238E27FC236}">
                    <a16:creationId xmlns:a16="http://schemas.microsoft.com/office/drawing/2014/main" id="{4F3DA74A-1C4B-4138-A563-129A39FD9B7F}"/>
                  </a:ext>
                </a:extLst>
              </p:cNvPr>
              <p:cNvSpPr/>
              <p:nvPr/>
            </p:nvSpPr>
            <p:spPr>
              <a:xfrm>
                <a:off x="5370712" y="5337376"/>
                <a:ext cx="457200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22AAAA6-2F39-4DD6-8134-716B9CF62E97}"/>
                  </a:ext>
                </a:extLst>
              </p:cNvPr>
              <p:cNvSpPr/>
              <p:nvPr/>
            </p:nvSpPr>
            <p:spPr>
              <a:xfrm>
                <a:off x="5416432" y="5293706"/>
                <a:ext cx="448056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BE744CD6-14E4-479D-8F9D-0DF957DAAD2D}"/>
                  </a:ext>
                </a:extLst>
              </p:cNvPr>
              <p:cNvSpPr/>
              <p:nvPr/>
            </p:nvSpPr>
            <p:spPr>
              <a:xfrm>
                <a:off x="5462152" y="5250037"/>
                <a:ext cx="438912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531A40E9-999D-4DB7-A1CE-6B1F19EA0EF4}"/>
                  </a:ext>
                </a:extLst>
              </p:cNvPr>
              <p:cNvSpPr/>
              <p:nvPr/>
            </p:nvSpPr>
            <p:spPr>
              <a:xfrm>
                <a:off x="5507872" y="5206368"/>
                <a:ext cx="429768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a:extLst>
                <a:ext uri="{FF2B5EF4-FFF2-40B4-BE49-F238E27FC236}">
                  <a16:creationId xmlns:a16="http://schemas.microsoft.com/office/drawing/2014/main" id="{68C9FECB-7A52-4CDC-994B-69A5B24ABCE8}"/>
                </a:ext>
              </a:extLst>
            </p:cNvPr>
            <p:cNvGrpSpPr/>
            <p:nvPr/>
          </p:nvGrpSpPr>
          <p:grpSpPr>
            <a:xfrm>
              <a:off x="7661590" y="1698465"/>
              <a:ext cx="114873" cy="114873"/>
              <a:chOff x="7627525" y="1132589"/>
              <a:chExt cx="234846" cy="234846"/>
            </a:xfrm>
          </p:grpSpPr>
          <p:sp>
            <p:nvSpPr>
              <p:cNvPr id="41" name="Oval 40">
                <a:extLst>
                  <a:ext uri="{FF2B5EF4-FFF2-40B4-BE49-F238E27FC236}">
                    <a16:creationId xmlns:a16="http://schemas.microsoft.com/office/drawing/2014/main" id="{A6AAC56F-62D7-45DE-87B5-B9D9F6A9BFCE}"/>
                  </a:ext>
                </a:extLst>
              </p:cNvPr>
              <p:cNvSpPr/>
              <p:nvPr/>
            </p:nvSpPr>
            <p:spPr>
              <a:xfrm>
                <a:off x="7627525" y="1132589"/>
                <a:ext cx="234846" cy="234846"/>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075BA51-0F2B-4136-85AE-6668752886FD}"/>
                  </a:ext>
                </a:extLst>
              </p:cNvPr>
              <p:cNvSpPr/>
              <p:nvPr/>
            </p:nvSpPr>
            <p:spPr>
              <a:xfrm>
                <a:off x="7656971" y="1162035"/>
                <a:ext cx="175955" cy="175955"/>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599569D-ABEC-4CDC-8AEC-FB8A512A7CB6}"/>
                  </a:ext>
                </a:extLst>
              </p:cNvPr>
              <p:cNvSpPr/>
              <p:nvPr/>
            </p:nvSpPr>
            <p:spPr>
              <a:xfrm>
                <a:off x="7683825" y="1188889"/>
                <a:ext cx="122247" cy="122247"/>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Rounded Corners 38">
              <a:extLst>
                <a:ext uri="{FF2B5EF4-FFF2-40B4-BE49-F238E27FC236}">
                  <a16:creationId xmlns:a16="http://schemas.microsoft.com/office/drawing/2014/main" id="{FFF08BBD-F12B-4D72-905D-82425437657C}"/>
                </a:ext>
              </a:extLst>
            </p:cNvPr>
            <p:cNvSpPr/>
            <p:nvPr/>
          </p:nvSpPr>
          <p:spPr>
            <a:xfrm>
              <a:off x="7370377" y="5752599"/>
              <a:ext cx="748642" cy="8850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37A376A-6189-420B-8C13-3900F127BE7C}"/>
                </a:ext>
              </a:extLst>
            </p:cNvPr>
            <p:cNvSpPr/>
            <p:nvPr/>
          </p:nvSpPr>
          <p:spPr>
            <a:xfrm>
              <a:off x="7133919" y="5752598"/>
              <a:ext cx="101303" cy="10130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Picture Placeholder 2">
            <a:extLst>
              <a:ext uri="{FF2B5EF4-FFF2-40B4-BE49-F238E27FC236}">
                <a16:creationId xmlns:a16="http://schemas.microsoft.com/office/drawing/2014/main" id="{FC596008-C53D-454F-8BCC-25C7C09986FE}"/>
              </a:ext>
            </a:extLst>
          </p:cNvPr>
          <p:cNvSpPr>
            <a:spLocks noGrp="1"/>
          </p:cNvSpPr>
          <p:nvPr>
            <p:ph type="pic" idx="13" hasCustomPrompt="1"/>
          </p:nvPr>
        </p:nvSpPr>
        <p:spPr>
          <a:xfrm>
            <a:off x="1619684" y="2798339"/>
            <a:ext cx="4140889" cy="2612234"/>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3745170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Image Layout">
    <p:spTree>
      <p:nvGrpSpPr>
        <p:cNvPr id="1" name=""/>
        <p:cNvGrpSpPr/>
        <p:nvPr/>
      </p:nvGrpSpPr>
      <p:grpSpPr>
        <a:xfrm>
          <a:off x="0" y="0"/>
          <a:ext cx="0" cy="0"/>
          <a:chOff x="0" y="0"/>
          <a:chExt cx="0" cy="0"/>
        </a:xfrm>
      </p:grpSpPr>
      <p:sp>
        <p:nvSpPr>
          <p:cNvPr id="50" name="Picture Placeholder 20">
            <a:extLst>
              <a:ext uri="{FF2B5EF4-FFF2-40B4-BE49-F238E27FC236}">
                <a16:creationId xmlns:a16="http://schemas.microsoft.com/office/drawing/2014/main" id="{6FE311F5-A9A3-4147-874B-14B212E901EC}"/>
              </a:ext>
            </a:extLst>
          </p:cNvPr>
          <p:cNvSpPr>
            <a:spLocks noGrp="1"/>
          </p:cNvSpPr>
          <p:nvPr>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1" name="Picture Placeholder 18">
            <a:extLst>
              <a:ext uri="{FF2B5EF4-FFF2-40B4-BE49-F238E27FC236}">
                <a16:creationId xmlns:a16="http://schemas.microsoft.com/office/drawing/2014/main" id="{11224CB0-F9E0-437C-86B4-895C27988953}"/>
              </a:ext>
            </a:extLst>
          </p:cNvPr>
          <p:cNvSpPr>
            <a:spLocks noGrp="1"/>
          </p:cNvSpPr>
          <p:nvPr>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2" name="Picture Placeholder 19">
            <a:extLst>
              <a:ext uri="{FF2B5EF4-FFF2-40B4-BE49-F238E27FC236}">
                <a16:creationId xmlns:a16="http://schemas.microsoft.com/office/drawing/2014/main" id="{90C4F28F-E0C5-4C6F-9778-5071266AA6DB}"/>
              </a:ext>
            </a:extLst>
          </p:cNvPr>
          <p:cNvSpPr>
            <a:spLocks noGrp="1"/>
          </p:cNvSpPr>
          <p:nvPr>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0727134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Image Layout">
    <p:spTree>
      <p:nvGrpSpPr>
        <p:cNvPr id="1" name=""/>
        <p:cNvGrpSpPr/>
        <p:nvPr/>
      </p:nvGrpSpPr>
      <p:grpSpPr>
        <a:xfrm>
          <a:off x="0" y="0"/>
          <a:ext cx="0" cy="0"/>
          <a:chOff x="0" y="0"/>
          <a:chExt cx="0" cy="0"/>
        </a:xfrm>
      </p:grpSpPr>
      <p:sp>
        <p:nvSpPr>
          <p:cNvPr id="51" name="Picture Placeholder 18">
            <a:extLst>
              <a:ext uri="{FF2B5EF4-FFF2-40B4-BE49-F238E27FC236}">
                <a16:creationId xmlns:a16="http://schemas.microsoft.com/office/drawing/2014/main" id="{11224CB0-F9E0-437C-86B4-895C27988953}"/>
              </a:ext>
            </a:extLst>
          </p:cNvPr>
          <p:cNvSpPr>
            <a:spLocks noGrp="1"/>
          </p:cNvSpPr>
          <p:nvPr>
            <p:ph type="pic" idx="12" hasCustomPrompt="1"/>
          </p:nvPr>
        </p:nvSpPr>
        <p:spPr>
          <a:xfrm>
            <a:off x="6480636" y="1431517"/>
            <a:ext cx="3994966" cy="3994966"/>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4506245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Image Layout">
    <p:spTree>
      <p:nvGrpSpPr>
        <p:cNvPr id="1" name=""/>
        <p:cNvGrpSpPr/>
        <p:nvPr/>
      </p:nvGrpSpPr>
      <p:grpSpPr>
        <a:xfrm>
          <a:off x="0" y="0"/>
          <a:ext cx="0" cy="0"/>
          <a:chOff x="0" y="0"/>
          <a:chExt cx="0" cy="0"/>
        </a:xfrm>
      </p:grpSpPr>
      <p:sp>
        <p:nvSpPr>
          <p:cNvPr id="51" name="Picture Placeholder 18">
            <a:extLst>
              <a:ext uri="{FF2B5EF4-FFF2-40B4-BE49-F238E27FC236}">
                <a16:creationId xmlns:a16="http://schemas.microsoft.com/office/drawing/2014/main" id="{11224CB0-F9E0-437C-86B4-895C27988953}"/>
              </a:ext>
            </a:extLst>
          </p:cNvPr>
          <p:cNvSpPr>
            <a:spLocks noGrp="1"/>
          </p:cNvSpPr>
          <p:nvPr>
            <p:ph type="pic" idx="12" hasCustomPrompt="1"/>
          </p:nvPr>
        </p:nvSpPr>
        <p:spPr>
          <a:xfrm>
            <a:off x="0" y="0"/>
            <a:ext cx="12192000" cy="6858000"/>
          </a:xfrm>
          <a:prstGeom prst="rect">
            <a:avLst/>
          </a:pr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827820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8_Image Layout">
    <p:spTree>
      <p:nvGrpSpPr>
        <p:cNvPr id="1" name=""/>
        <p:cNvGrpSpPr/>
        <p:nvPr/>
      </p:nvGrpSpPr>
      <p:grpSpPr>
        <a:xfrm>
          <a:off x="0" y="0"/>
          <a:ext cx="0" cy="0"/>
          <a:chOff x="0" y="0"/>
          <a:chExt cx="0" cy="0"/>
        </a:xfrm>
      </p:grpSpPr>
      <p:sp>
        <p:nvSpPr>
          <p:cNvPr id="17" name="그림 개체 틀 16">
            <a:extLst>
              <a:ext uri="{FF2B5EF4-FFF2-40B4-BE49-F238E27FC236}">
                <a16:creationId xmlns:a16="http://schemas.microsoft.com/office/drawing/2014/main" id="{07163F96-C234-481E-88AF-E4A1C0E9A1DC}"/>
              </a:ext>
            </a:extLst>
          </p:cNvPr>
          <p:cNvSpPr>
            <a:spLocks noGrp="1"/>
          </p:cNvSpPr>
          <p:nvPr>
            <p:ph type="pic" idx="16" hasCustomPrompt="1"/>
          </p:nvPr>
        </p:nvSpPr>
        <p:spPr>
          <a:xfrm>
            <a:off x="564358" y="1"/>
            <a:ext cx="8396199" cy="6460304"/>
          </a:xfrm>
          <a:custGeom>
            <a:avLst/>
            <a:gdLst>
              <a:gd name="connsiteX0" fmla="*/ 1985184 w 8396198"/>
              <a:gd name="connsiteY0" fmla="*/ 5258093 h 6460303"/>
              <a:gd name="connsiteX1" fmla="*/ 1985184 w 8396198"/>
              <a:gd name="connsiteY1" fmla="*/ 5258093 h 6460303"/>
              <a:gd name="connsiteX2" fmla="*/ 1985184 w 8396198"/>
              <a:gd name="connsiteY2" fmla="*/ 5258093 h 6460303"/>
              <a:gd name="connsiteX3" fmla="*/ 7502757 w 8396198"/>
              <a:gd name="connsiteY3" fmla="*/ 0 h 6460303"/>
              <a:gd name="connsiteX4" fmla="*/ 8396198 w 8396198"/>
              <a:gd name="connsiteY4" fmla="*/ 0 h 6460303"/>
              <a:gd name="connsiteX5" fmla="*/ 8388310 w 8396198"/>
              <a:gd name="connsiteY5" fmla="*/ 12898 h 6460303"/>
              <a:gd name="connsiteX6" fmla="*/ 4763857 w 8396198"/>
              <a:gd name="connsiteY6" fmla="*/ 4786769 h 6460303"/>
              <a:gd name="connsiteX7" fmla="*/ 4264272 w 8396198"/>
              <a:gd name="connsiteY7" fmla="*/ 4855144 h 6460303"/>
              <a:gd name="connsiteX8" fmla="*/ 4264273 w 8396198"/>
              <a:gd name="connsiteY8" fmla="*/ 4855143 h 6460303"/>
              <a:gd name="connsiteX9" fmla="*/ 4195899 w 8396198"/>
              <a:gd name="connsiteY9" fmla="*/ 4355559 h 6460303"/>
              <a:gd name="connsiteX10" fmla="*/ 6516179 w 8396198"/>
              <a:gd name="connsiteY10" fmla="*/ 0 h 6460303"/>
              <a:gd name="connsiteX11" fmla="*/ 7411525 w 8396198"/>
              <a:gd name="connsiteY11" fmla="*/ 0 h 6460303"/>
              <a:gd name="connsiteX12" fmla="*/ 2805577 w 8396198"/>
              <a:gd name="connsiteY12" fmla="*/ 6066627 h 6460303"/>
              <a:gd name="connsiteX13" fmla="*/ 2305992 w 8396198"/>
              <a:gd name="connsiteY13" fmla="*/ 6135001 h 6460303"/>
              <a:gd name="connsiteX14" fmla="*/ 2305993 w 8396198"/>
              <a:gd name="connsiteY14" fmla="*/ 6135001 h 6460303"/>
              <a:gd name="connsiteX15" fmla="*/ 2237619 w 8396198"/>
              <a:gd name="connsiteY15" fmla="*/ 5635416 h 6460303"/>
              <a:gd name="connsiteX16" fmla="*/ 5529597 w 8396198"/>
              <a:gd name="connsiteY16" fmla="*/ 0 h 6460303"/>
              <a:gd name="connsiteX17" fmla="*/ 6424943 w 8396198"/>
              <a:gd name="connsiteY17" fmla="*/ 0 h 6460303"/>
              <a:gd name="connsiteX18" fmla="*/ 2484768 w 8396198"/>
              <a:gd name="connsiteY18" fmla="*/ 5189719 h 6460303"/>
              <a:gd name="connsiteX19" fmla="*/ 2046796 w 8396198"/>
              <a:gd name="connsiteY19" fmla="*/ 5295775 h 6460303"/>
              <a:gd name="connsiteX20" fmla="*/ 1985184 w 8396198"/>
              <a:gd name="connsiteY20" fmla="*/ 5258093 h 6460303"/>
              <a:gd name="connsiteX21" fmla="*/ 1932333 w 8396198"/>
              <a:gd name="connsiteY21" fmla="*/ 5208872 h 6460303"/>
              <a:gd name="connsiteX22" fmla="*/ 1916810 w 8396198"/>
              <a:gd name="connsiteY22" fmla="*/ 4758508 h 6460303"/>
              <a:gd name="connsiteX23" fmla="*/ 4543018 w 8396198"/>
              <a:gd name="connsiteY23" fmla="*/ 0 h 6460303"/>
              <a:gd name="connsiteX24" fmla="*/ 5438364 w 8396198"/>
              <a:gd name="connsiteY24" fmla="*/ 0 h 6460303"/>
              <a:gd name="connsiteX25" fmla="*/ 640552 w 8396198"/>
              <a:gd name="connsiteY25" fmla="*/ 6319336 h 6460303"/>
              <a:gd name="connsiteX26" fmla="*/ 140967 w 8396198"/>
              <a:gd name="connsiteY26" fmla="*/ 6387711 h 6460303"/>
              <a:gd name="connsiteX27" fmla="*/ 140968 w 8396198"/>
              <a:gd name="connsiteY27" fmla="*/ 6387711 h 6460303"/>
              <a:gd name="connsiteX28" fmla="*/ 72594 w 8396198"/>
              <a:gd name="connsiteY28" fmla="*/ 5888126 h 6460303"/>
              <a:gd name="connsiteX29" fmla="*/ 3556436 w 8396198"/>
              <a:gd name="connsiteY29" fmla="*/ 0 h 6460303"/>
              <a:gd name="connsiteX30" fmla="*/ 4451782 w 8396198"/>
              <a:gd name="connsiteY30" fmla="*/ 0 h 6460303"/>
              <a:gd name="connsiteX31" fmla="*/ 711634 w 8396198"/>
              <a:gd name="connsiteY31" fmla="*/ 4926258 h 6460303"/>
              <a:gd name="connsiteX32" fmla="*/ 212049 w 8396198"/>
              <a:gd name="connsiteY32" fmla="*/ 4994633 h 6460303"/>
              <a:gd name="connsiteX33" fmla="*/ 212050 w 8396198"/>
              <a:gd name="connsiteY33" fmla="*/ 4994633 h 6460303"/>
              <a:gd name="connsiteX34" fmla="*/ 143675 w 8396198"/>
              <a:gd name="connsiteY34" fmla="*/ 4495047 h 6460303"/>
              <a:gd name="connsiteX35" fmla="*/ 2569856 w 8396198"/>
              <a:gd name="connsiteY35" fmla="*/ 0 h 6460303"/>
              <a:gd name="connsiteX36" fmla="*/ 3465201 w 8396198"/>
              <a:gd name="connsiteY36" fmla="*/ 0 h 6460303"/>
              <a:gd name="connsiteX37" fmla="*/ 1054005 w 8396198"/>
              <a:gd name="connsiteY37" fmla="*/ 3175856 h 6460303"/>
              <a:gd name="connsiteX38" fmla="*/ 554420 w 8396198"/>
              <a:gd name="connsiteY38" fmla="*/ 3244231 h 6460303"/>
              <a:gd name="connsiteX39" fmla="*/ 554421 w 8396198"/>
              <a:gd name="connsiteY39" fmla="*/ 3244231 h 6460303"/>
              <a:gd name="connsiteX40" fmla="*/ 486047 w 8396198"/>
              <a:gd name="connsiteY40" fmla="*/ 2744646 h 6460303"/>
              <a:gd name="connsiteX41" fmla="*/ 1583274 w 8396198"/>
              <a:gd name="connsiteY41" fmla="*/ 0 h 6460303"/>
              <a:gd name="connsiteX42" fmla="*/ 2478619 w 8396198"/>
              <a:gd name="connsiteY42" fmla="*/ 0 h 6460303"/>
              <a:gd name="connsiteX43" fmla="*/ 935829 w 8396198"/>
              <a:gd name="connsiteY43" fmla="*/ 2032053 h 6460303"/>
              <a:gd name="connsiteX44" fmla="*/ 436245 w 8396198"/>
              <a:gd name="connsiteY44" fmla="*/ 2100428 h 6460303"/>
              <a:gd name="connsiteX45" fmla="*/ 436245 w 8396198"/>
              <a:gd name="connsiteY45" fmla="*/ 2100427 h 6460303"/>
              <a:gd name="connsiteX46" fmla="*/ 367872 w 8396198"/>
              <a:gd name="connsiteY46" fmla="*/ 1600843 h 6460303"/>
              <a:gd name="connsiteX47" fmla="*/ 596693 w 8396198"/>
              <a:gd name="connsiteY47" fmla="*/ 0 h 6460303"/>
              <a:gd name="connsiteX48" fmla="*/ 1492038 w 8396198"/>
              <a:gd name="connsiteY48" fmla="*/ 0 h 6460303"/>
              <a:gd name="connsiteX49" fmla="*/ 850966 w 8396198"/>
              <a:gd name="connsiteY49" fmla="*/ 844373 h 6460303"/>
              <a:gd name="connsiteX50" fmla="*/ 351382 w 8396198"/>
              <a:gd name="connsiteY50" fmla="*/ 912748 h 6460303"/>
              <a:gd name="connsiteX51" fmla="*/ 351383 w 8396198"/>
              <a:gd name="connsiteY51" fmla="*/ 912748 h 6460303"/>
              <a:gd name="connsiteX52" fmla="*/ 283008 w 8396198"/>
              <a:gd name="connsiteY52" fmla="*/ 413163 h 64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396198" h="6460303">
                <a:moveTo>
                  <a:pt x="1985184" y="5258093"/>
                </a:moveTo>
                <a:lnTo>
                  <a:pt x="1985184" y="5258093"/>
                </a:lnTo>
                <a:lnTo>
                  <a:pt x="1985184" y="5258093"/>
                </a:lnTo>
                <a:close/>
                <a:moveTo>
                  <a:pt x="7502757" y="0"/>
                </a:moveTo>
                <a:lnTo>
                  <a:pt x="8396198" y="0"/>
                </a:lnTo>
                <a:lnTo>
                  <a:pt x="8388310" y="12898"/>
                </a:lnTo>
                <a:cubicBezTo>
                  <a:pt x="7180160" y="1604189"/>
                  <a:pt x="5972008" y="3195478"/>
                  <a:pt x="4763857" y="4786769"/>
                </a:cubicBezTo>
                <a:cubicBezTo>
                  <a:pt x="4644782" y="4943607"/>
                  <a:pt x="4421110" y="4974220"/>
                  <a:pt x="4264272" y="4855144"/>
                </a:cubicBezTo>
                <a:lnTo>
                  <a:pt x="4264273" y="4855143"/>
                </a:lnTo>
                <a:cubicBezTo>
                  <a:pt x="4107436" y="4736068"/>
                  <a:pt x="4076824" y="4512397"/>
                  <a:pt x="4195899" y="4355559"/>
                </a:cubicBezTo>
                <a:close/>
                <a:moveTo>
                  <a:pt x="6516179" y="0"/>
                </a:moveTo>
                <a:lnTo>
                  <a:pt x="7411525" y="0"/>
                </a:lnTo>
                <a:lnTo>
                  <a:pt x="2805577" y="6066627"/>
                </a:lnTo>
                <a:cubicBezTo>
                  <a:pt x="2686501" y="6223464"/>
                  <a:pt x="2462830" y="6254077"/>
                  <a:pt x="2305992" y="6135001"/>
                </a:cubicBezTo>
                <a:lnTo>
                  <a:pt x="2305993" y="6135001"/>
                </a:lnTo>
                <a:cubicBezTo>
                  <a:pt x="2149155" y="6015926"/>
                  <a:pt x="2118543" y="5792254"/>
                  <a:pt x="2237619" y="5635416"/>
                </a:cubicBezTo>
                <a:close/>
                <a:moveTo>
                  <a:pt x="5529597" y="0"/>
                </a:moveTo>
                <a:lnTo>
                  <a:pt x="6424943" y="0"/>
                </a:lnTo>
                <a:lnTo>
                  <a:pt x="2484768" y="5189719"/>
                </a:lnTo>
                <a:cubicBezTo>
                  <a:pt x="2380577" y="5326952"/>
                  <a:pt x="2196304" y="5367543"/>
                  <a:pt x="2046796" y="5295775"/>
                </a:cubicBezTo>
                <a:lnTo>
                  <a:pt x="1985184" y="5258093"/>
                </a:lnTo>
                <a:lnTo>
                  <a:pt x="1932333" y="5208872"/>
                </a:lnTo>
                <a:cubicBezTo>
                  <a:pt x="1823032" y="5084144"/>
                  <a:pt x="1812619" y="4895741"/>
                  <a:pt x="1916810" y="4758508"/>
                </a:cubicBezTo>
                <a:close/>
                <a:moveTo>
                  <a:pt x="4543018" y="0"/>
                </a:moveTo>
                <a:lnTo>
                  <a:pt x="5438364" y="0"/>
                </a:lnTo>
                <a:lnTo>
                  <a:pt x="640552" y="6319336"/>
                </a:lnTo>
                <a:cubicBezTo>
                  <a:pt x="521476" y="6476174"/>
                  <a:pt x="297805" y="6506786"/>
                  <a:pt x="140967" y="6387711"/>
                </a:cubicBezTo>
                <a:lnTo>
                  <a:pt x="140968" y="6387711"/>
                </a:lnTo>
                <a:cubicBezTo>
                  <a:pt x="-15870" y="6268635"/>
                  <a:pt x="-46482" y="6044964"/>
                  <a:pt x="72594" y="5888126"/>
                </a:cubicBezTo>
                <a:close/>
                <a:moveTo>
                  <a:pt x="3556436" y="0"/>
                </a:moveTo>
                <a:lnTo>
                  <a:pt x="4451782" y="0"/>
                </a:lnTo>
                <a:lnTo>
                  <a:pt x="711634" y="4926258"/>
                </a:lnTo>
                <a:cubicBezTo>
                  <a:pt x="592557" y="5083097"/>
                  <a:pt x="368886" y="5113708"/>
                  <a:pt x="212049" y="4994633"/>
                </a:cubicBezTo>
                <a:lnTo>
                  <a:pt x="212050" y="4994633"/>
                </a:lnTo>
                <a:cubicBezTo>
                  <a:pt x="55212" y="4875558"/>
                  <a:pt x="24599" y="4651886"/>
                  <a:pt x="143675" y="4495047"/>
                </a:cubicBezTo>
                <a:close/>
                <a:moveTo>
                  <a:pt x="2569856" y="0"/>
                </a:moveTo>
                <a:lnTo>
                  <a:pt x="3465201" y="0"/>
                </a:lnTo>
                <a:lnTo>
                  <a:pt x="1054005" y="3175856"/>
                </a:lnTo>
                <a:cubicBezTo>
                  <a:pt x="934929" y="3332694"/>
                  <a:pt x="711258" y="3363306"/>
                  <a:pt x="554420" y="3244231"/>
                </a:cubicBezTo>
                <a:lnTo>
                  <a:pt x="554421" y="3244231"/>
                </a:lnTo>
                <a:cubicBezTo>
                  <a:pt x="397583" y="3125155"/>
                  <a:pt x="366971" y="2901484"/>
                  <a:pt x="486047" y="2744646"/>
                </a:cubicBezTo>
                <a:close/>
                <a:moveTo>
                  <a:pt x="1583274" y="0"/>
                </a:moveTo>
                <a:lnTo>
                  <a:pt x="2478619" y="0"/>
                </a:lnTo>
                <a:lnTo>
                  <a:pt x="935829" y="2032053"/>
                </a:lnTo>
                <a:cubicBezTo>
                  <a:pt x="816754" y="2188891"/>
                  <a:pt x="593082" y="2219503"/>
                  <a:pt x="436245" y="2100428"/>
                </a:cubicBezTo>
                <a:lnTo>
                  <a:pt x="436245" y="2100427"/>
                </a:lnTo>
                <a:cubicBezTo>
                  <a:pt x="279408" y="1981352"/>
                  <a:pt x="248796" y="1757681"/>
                  <a:pt x="367872" y="1600843"/>
                </a:cubicBezTo>
                <a:close/>
                <a:moveTo>
                  <a:pt x="596693" y="0"/>
                </a:moveTo>
                <a:lnTo>
                  <a:pt x="1492038" y="0"/>
                </a:lnTo>
                <a:lnTo>
                  <a:pt x="850966" y="844373"/>
                </a:lnTo>
                <a:cubicBezTo>
                  <a:pt x="731891" y="1001211"/>
                  <a:pt x="508219" y="1031824"/>
                  <a:pt x="351382" y="912748"/>
                </a:cubicBezTo>
                <a:lnTo>
                  <a:pt x="351383" y="912748"/>
                </a:lnTo>
                <a:cubicBezTo>
                  <a:pt x="194545" y="793672"/>
                  <a:pt x="163933" y="570001"/>
                  <a:pt x="283008" y="413163"/>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0048161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Image Layout">
    <p:spTree>
      <p:nvGrpSpPr>
        <p:cNvPr id="1" name=""/>
        <p:cNvGrpSpPr/>
        <p:nvPr/>
      </p:nvGrpSpPr>
      <p:grpSpPr>
        <a:xfrm>
          <a:off x="0" y="0"/>
          <a:ext cx="0" cy="0"/>
          <a:chOff x="0" y="0"/>
          <a:chExt cx="0" cy="0"/>
        </a:xfrm>
      </p:grpSpPr>
      <p:sp>
        <p:nvSpPr>
          <p:cNvPr id="30" name="그림 개체 틀 29">
            <a:extLst>
              <a:ext uri="{FF2B5EF4-FFF2-40B4-BE49-F238E27FC236}">
                <a16:creationId xmlns:a16="http://schemas.microsoft.com/office/drawing/2014/main" id="{7B60FE99-DD5E-4D6E-99F4-535645C4CB03}"/>
              </a:ext>
            </a:extLst>
          </p:cNvPr>
          <p:cNvSpPr>
            <a:spLocks noGrp="1"/>
          </p:cNvSpPr>
          <p:nvPr>
            <p:ph type="pic" idx="16" hasCustomPrompt="1"/>
          </p:nvPr>
        </p:nvSpPr>
        <p:spPr>
          <a:xfrm>
            <a:off x="2" y="0"/>
            <a:ext cx="6569477" cy="6858000"/>
          </a:xfrm>
          <a:custGeom>
            <a:avLst/>
            <a:gdLst>
              <a:gd name="connsiteX0" fmla="*/ 4117221 w 6569477"/>
              <a:gd name="connsiteY0" fmla="*/ 6784486 h 6858000"/>
              <a:gd name="connsiteX1" fmla="*/ 4065123 w 6569477"/>
              <a:gd name="connsiteY1" fmla="*/ 6846362 h 6858000"/>
              <a:gd name="connsiteX2" fmla="*/ 4054153 w 6569477"/>
              <a:gd name="connsiteY2" fmla="*/ 6858000 h 6858000"/>
              <a:gd name="connsiteX3" fmla="*/ 4025354 w 6569477"/>
              <a:gd name="connsiteY3" fmla="*/ 6858000 h 6858000"/>
              <a:gd name="connsiteX4" fmla="*/ 4042817 w 6569477"/>
              <a:gd name="connsiteY4" fmla="*/ 6837081 h 6858000"/>
              <a:gd name="connsiteX5" fmla="*/ 4117221 w 6569477"/>
              <a:gd name="connsiteY5" fmla="*/ 6784486 h 6858000"/>
              <a:gd name="connsiteX6" fmla="*/ 4098863 w 6569477"/>
              <a:gd name="connsiteY6" fmla="*/ 6687079 h 6858000"/>
              <a:gd name="connsiteX7" fmla="*/ 4016483 w 6569477"/>
              <a:gd name="connsiteY7" fmla="*/ 6816306 h 6858000"/>
              <a:gd name="connsiteX8" fmla="*/ 3967818 w 6569477"/>
              <a:gd name="connsiteY8" fmla="*/ 6856958 h 6858000"/>
              <a:gd name="connsiteX9" fmla="*/ 3966685 w 6569477"/>
              <a:gd name="connsiteY9" fmla="*/ 6858000 h 6858000"/>
              <a:gd name="connsiteX10" fmla="*/ 3929841 w 6569477"/>
              <a:gd name="connsiteY10" fmla="*/ 6858000 h 6858000"/>
              <a:gd name="connsiteX11" fmla="*/ 4004165 w 6569477"/>
              <a:gd name="connsiteY11" fmla="*/ 6784103 h 6858000"/>
              <a:gd name="connsiteX12" fmla="*/ 4098863 w 6569477"/>
              <a:gd name="connsiteY12" fmla="*/ 6687079 h 6858000"/>
              <a:gd name="connsiteX13" fmla="*/ 5739924 w 6569477"/>
              <a:gd name="connsiteY13" fmla="*/ 6488019 h 6858000"/>
              <a:gd name="connsiteX14" fmla="*/ 5746811 w 6569477"/>
              <a:gd name="connsiteY14" fmla="*/ 6494900 h 6858000"/>
              <a:gd name="connsiteX15" fmla="*/ 5746479 w 6569477"/>
              <a:gd name="connsiteY15" fmla="*/ 6496223 h 6858000"/>
              <a:gd name="connsiteX16" fmla="*/ 5739923 w 6569477"/>
              <a:gd name="connsiteY16" fmla="*/ 6501783 h 6858000"/>
              <a:gd name="connsiteX17" fmla="*/ 5739923 w 6569477"/>
              <a:gd name="connsiteY17" fmla="*/ 6494900 h 6858000"/>
              <a:gd name="connsiteX18" fmla="*/ 4189806 w 6569477"/>
              <a:gd name="connsiteY18" fmla="*/ 6433624 h 6858000"/>
              <a:gd name="connsiteX19" fmla="*/ 4188863 w 6569477"/>
              <a:gd name="connsiteY19" fmla="*/ 6437396 h 6858000"/>
              <a:gd name="connsiteX20" fmla="*/ 4181480 w 6569477"/>
              <a:gd name="connsiteY20" fmla="*/ 6441614 h 6858000"/>
              <a:gd name="connsiteX21" fmla="*/ 4190270 w 6569477"/>
              <a:gd name="connsiteY21" fmla="*/ 6433178 h 6858000"/>
              <a:gd name="connsiteX22" fmla="*/ 4189806 w 6569477"/>
              <a:gd name="connsiteY22" fmla="*/ 6433624 h 6858000"/>
              <a:gd name="connsiteX23" fmla="*/ 4189918 w 6569477"/>
              <a:gd name="connsiteY23" fmla="*/ 6433179 h 6858000"/>
              <a:gd name="connsiteX24" fmla="*/ 4080254 w 6569477"/>
              <a:gd name="connsiteY24" fmla="*/ 6424489 h 6858000"/>
              <a:gd name="connsiteX25" fmla="*/ 4080253 w 6569477"/>
              <a:gd name="connsiteY25" fmla="*/ 6424742 h 6858000"/>
              <a:gd name="connsiteX26" fmla="*/ 4071818 w 6569477"/>
              <a:gd name="connsiteY26" fmla="*/ 6433178 h 6858000"/>
              <a:gd name="connsiteX27" fmla="*/ 4239510 w 6569477"/>
              <a:gd name="connsiteY27" fmla="*/ 6367480 h 6858000"/>
              <a:gd name="connsiteX28" fmla="*/ 4236315 w 6569477"/>
              <a:gd name="connsiteY28" fmla="*/ 6373075 h 6858000"/>
              <a:gd name="connsiteX29" fmla="*/ 4232912 w 6569477"/>
              <a:gd name="connsiteY29" fmla="*/ 6373925 h 6858000"/>
              <a:gd name="connsiteX30" fmla="*/ 4238687 w 6569477"/>
              <a:gd name="connsiteY30" fmla="*/ 6368327 h 6858000"/>
              <a:gd name="connsiteX31" fmla="*/ 4265838 w 6569477"/>
              <a:gd name="connsiteY31" fmla="*/ 6340386 h 6858000"/>
              <a:gd name="connsiteX32" fmla="*/ 4239510 w 6569477"/>
              <a:gd name="connsiteY32" fmla="*/ 6367480 h 6858000"/>
              <a:gd name="connsiteX33" fmla="*/ 4240531 w 6569477"/>
              <a:gd name="connsiteY33" fmla="*/ 6365693 h 6858000"/>
              <a:gd name="connsiteX34" fmla="*/ 4248968 w 6569477"/>
              <a:gd name="connsiteY34" fmla="*/ 6357257 h 6858000"/>
              <a:gd name="connsiteX35" fmla="*/ 4265838 w 6569477"/>
              <a:gd name="connsiteY35" fmla="*/ 6340386 h 6858000"/>
              <a:gd name="connsiteX36" fmla="*/ 4291147 w 6569477"/>
              <a:gd name="connsiteY36" fmla="*/ 6272900 h 6858000"/>
              <a:gd name="connsiteX37" fmla="*/ 4299581 w 6569477"/>
              <a:gd name="connsiteY37" fmla="*/ 6272900 h 6858000"/>
              <a:gd name="connsiteX38" fmla="*/ 4308018 w 6569477"/>
              <a:gd name="connsiteY38" fmla="*/ 6272900 h 6858000"/>
              <a:gd name="connsiteX39" fmla="*/ 4291147 w 6569477"/>
              <a:gd name="connsiteY39" fmla="*/ 6289772 h 6858000"/>
              <a:gd name="connsiteX40" fmla="*/ 4274273 w 6569477"/>
              <a:gd name="connsiteY40" fmla="*/ 6306643 h 6858000"/>
              <a:gd name="connsiteX41" fmla="*/ 4257404 w 6569477"/>
              <a:gd name="connsiteY41" fmla="*/ 6323512 h 6858000"/>
              <a:gd name="connsiteX42" fmla="*/ 4257404 w 6569477"/>
              <a:gd name="connsiteY42" fmla="*/ 6331950 h 6858000"/>
              <a:gd name="connsiteX43" fmla="*/ 4215224 w 6569477"/>
              <a:gd name="connsiteY43" fmla="*/ 6374128 h 6858000"/>
              <a:gd name="connsiteX44" fmla="*/ 4215223 w 6569477"/>
              <a:gd name="connsiteY44" fmla="*/ 6382562 h 6858000"/>
              <a:gd name="connsiteX45" fmla="*/ 4223663 w 6569477"/>
              <a:gd name="connsiteY45" fmla="*/ 6382564 h 6858000"/>
              <a:gd name="connsiteX46" fmla="*/ 4232099 w 6569477"/>
              <a:gd name="connsiteY46" fmla="*/ 6374128 h 6858000"/>
              <a:gd name="connsiteX47" fmla="*/ 4232912 w 6569477"/>
              <a:gd name="connsiteY47" fmla="*/ 6373925 h 6858000"/>
              <a:gd name="connsiteX48" fmla="*/ 4215378 w 6569477"/>
              <a:gd name="connsiteY48" fmla="*/ 6390919 h 6858000"/>
              <a:gd name="connsiteX49" fmla="*/ 4215224 w 6569477"/>
              <a:gd name="connsiteY49" fmla="*/ 6391000 h 6858000"/>
              <a:gd name="connsiteX50" fmla="*/ 4215199 w 6569477"/>
              <a:gd name="connsiteY50" fmla="*/ 6391088 h 6858000"/>
              <a:gd name="connsiteX51" fmla="*/ 4213115 w 6569477"/>
              <a:gd name="connsiteY51" fmla="*/ 6393108 h 6858000"/>
              <a:gd name="connsiteX52" fmla="*/ 4198356 w 6569477"/>
              <a:gd name="connsiteY52" fmla="*/ 6382564 h 6858000"/>
              <a:gd name="connsiteX53" fmla="*/ 4113994 w 6569477"/>
              <a:gd name="connsiteY53" fmla="*/ 6475357 h 6858000"/>
              <a:gd name="connsiteX54" fmla="*/ 4122431 w 6569477"/>
              <a:gd name="connsiteY54" fmla="*/ 6475355 h 6858000"/>
              <a:gd name="connsiteX55" fmla="*/ 4097125 w 6569477"/>
              <a:gd name="connsiteY55" fmla="*/ 6500664 h 6858000"/>
              <a:gd name="connsiteX56" fmla="*/ 4088687 w 6569477"/>
              <a:gd name="connsiteY56" fmla="*/ 6500664 h 6858000"/>
              <a:gd name="connsiteX57" fmla="*/ 4088688 w 6569477"/>
              <a:gd name="connsiteY57" fmla="*/ 6509098 h 6858000"/>
              <a:gd name="connsiteX58" fmla="*/ 4080256 w 6569477"/>
              <a:gd name="connsiteY58" fmla="*/ 6509098 h 6858000"/>
              <a:gd name="connsiteX59" fmla="*/ 4063383 w 6569477"/>
              <a:gd name="connsiteY59" fmla="*/ 6525971 h 6858000"/>
              <a:gd name="connsiteX60" fmla="*/ 4054946 w 6569477"/>
              <a:gd name="connsiteY60" fmla="*/ 6542841 h 6858000"/>
              <a:gd name="connsiteX61" fmla="*/ 4046513 w 6569477"/>
              <a:gd name="connsiteY61" fmla="*/ 6551277 h 6858000"/>
              <a:gd name="connsiteX62" fmla="*/ 4021201 w 6569477"/>
              <a:gd name="connsiteY62" fmla="*/ 6576584 h 6858000"/>
              <a:gd name="connsiteX63" fmla="*/ 4021203 w 6569477"/>
              <a:gd name="connsiteY63" fmla="*/ 6585021 h 6858000"/>
              <a:gd name="connsiteX64" fmla="*/ 4012768 w 6569477"/>
              <a:gd name="connsiteY64" fmla="*/ 6593455 h 6858000"/>
              <a:gd name="connsiteX65" fmla="*/ 3936845 w 6569477"/>
              <a:gd name="connsiteY65" fmla="*/ 6660941 h 6858000"/>
              <a:gd name="connsiteX66" fmla="*/ 3928411 w 6569477"/>
              <a:gd name="connsiteY66" fmla="*/ 6652505 h 6858000"/>
              <a:gd name="connsiteX67" fmla="*/ 3936844 w 6569477"/>
              <a:gd name="connsiteY67" fmla="*/ 6644069 h 6858000"/>
              <a:gd name="connsiteX68" fmla="*/ 3945281 w 6569477"/>
              <a:gd name="connsiteY68" fmla="*/ 6635634 h 6858000"/>
              <a:gd name="connsiteX69" fmla="*/ 3936845 w 6569477"/>
              <a:gd name="connsiteY69" fmla="*/ 6635634 h 6858000"/>
              <a:gd name="connsiteX70" fmla="*/ 3928411 w 6569477"/>
              <a:gd name="connsiteY70" fmla="*/ 6644072 h 6858000"/>
              <a:gd name="connsiteX71" fmla="*/ 3919975 w 6569477"/>
              <a:gd name="connsiteY71" fmla="*/ 6652505 h 6858000"/>
              <a:gd name="connsiteX72" fmla="*/ 3919975 w 6569477"/>
              <a:gd name="connsiteY72" fmla="*/ 6660941 h 6858000"/>
              <a:gd name="connsiteX73" fmla="*/ 3919974 w 6569477"/>
              <a:gd name="connsiteY73" fmla="*/ 6669377 h 6858000"/>
              <a:gd name="connsiteX74" fmla="*/ 3844054 w 6569477"/>
              <a:gd name="connsiteY74" fmla="*/ 6728426 h 6858000"/>
              <a:gd name="connsiteX75" fmla="*/ 3844051 w 6569477"/>
              <a:gd name="connsiteY75" fmla="*/ 6736860 h 6858000"/>
              <a:gd name="connsiteX76" fmla="*/ 3675339 w 6569477"/>
              <a:gd name="connsiteY76" fmla="*/ 6854962 h 6858000"/>
              <a:gd name="connsiteX77" fmla="*/ 3671147 w 6569477"/>
              <a:gd name="connsiteY77" fmla="*/ 6858000 h 6858000"/>
              <a:gd name="connsiteX78" fmla="*/ 3532438 w 6569477"/>
              <a:gd name="connsiteY78" fmla="*/ 6858000 h 6858000"/>
              <a:gd name="connsiteX79" fmla="*/ 3566728 w 6569477"/>
              <a:gd name="connsiteY79" fmla="*/ 6830708 h 6858000"/>
              <a:gd name="connsiteX80" fmla="*/ 3624722 w 6569477"/>
              <a:gd name="connsiteY80" fmla="*/ 6795912 h 6858000"/>
              <a:gd name="connsiteX81" fmla="*/ 3633161 w 6569477"/>
              <a:gd name="connsiteY81" fmla="*/ 6787476 h 6858000"/>
              <a:gd name="connsiteX82" fmla="*/ 3633160 w 6569477"/>
              <a:gd name="connsiteY82" fmla="*/ 6779041 h 6858000"/>
              <a:gd name="connsiteX83" fmla="*/ 3641596 w 6569477"/>
              <a:gd name="connsiteY83" fmla="*/ 6779041 h 6858000"/>
              <a:gd name="connsiteX84" fmla="*/ 3641596 w 6569477"/>
              <a:gd name="connsiteY84" fmla="*/ 6787476 h 6858000"/>
              <a:gd name="connsiteX85" fmla="*/ 3683775 w 6569477"/>
              <a:gd name="connsiteY85" fmla="*/ 6770605 h 6858000"/>
              <a:gd name="connsiteX86" fmla="*/ 3683775 w 6569477"/>
              <a:gd name="connsiteY86" fmla="*/ 6762169 h 6858000"/>
              <a:gd name="connsiteX87" fmla="*/ 3675339 w 6569477"/>
              <a:gd name="connsiteY87" fmla="*/ 6787476 h 6858000"/>
              <a:gd name="connsiteX88" fmla="*/ 3742824 w 6569477"/>
              <a:gd name="connsiteY88" fmla="*/ 6736862 h 6858000"/>
              <a:gd name="connsiteX89" fmla="*/ 3785001 w 6569477"/>
              <a:gd name="connsiteY89" fmla="*/ 6703120 h 6858000"/>
              <a:gd name="connsiteX90" fmla="*/ 3827182 w 6569477"/>
              <a:gd name="connsiteY90" fmla="*/ 6669377 h 6858000"/>
              <a:gd name="connsiteX91" fmla="*/ 3903102 w 6569477"/>
              <a:gd name="connsiteY91" fmla="*/ 6601891 h 6858000"/>
              <a:gd name="connsiteX92" fmla="*/ 3928411 w 6569477"/>
              <a:gd name="connsiteY92" fmla="*/ 6585021 h 6858000"/>
              <a:gd name="connsiteX93" fmla="*/ 3945281 w 6569477"/>
              <a:gd name="connsiteY93" fmla="*/ 6568148 h 6858000"/>
              <a:gd name="connsiteX94" fmla="*/ 3962152 w 6569477"/>
              <a:gd name="connsiteY94" fmla="*/ 6559714 h 6858000"/>
              <a:gd name="connsiteX95" fmla="*/ 3987461 w 6569477"/>
              <a:gd name="connsiteY95" fmla="*/ 6534407 h 6858000"/>
              <a:gd name="connsiteX96" fmla="*/ 4012768 w 6569477"/>
              <a:gd name="connsiteY96" fmla="*/ 6517534 h 6858000"/>
              <a:gd name="connsiteX97" fmla="*/ 4029637 w 6569477"/>
              <a:gd name="connsiteY97" fmla="*/ 6492227 h 6858000"/>
              <a:gd name="connsiteX98" fmla="*/ 4038075 w 6569477"/>
              <a:gd name="connsiteY98" fmla="*/ 6492227 h 6858000"/>
              <a:gd name="connsiteX99" fmla="*/ 4291147 w 6569477"/>
              <a:gd name="connsiteY99" fmla="*/ 6272900 h 6858000"/>
              <a:gd name="connsiteX100" fmla="*/ 4561089 w 6569477"/>
              <a:gd name="connsiteY100" fmla="*/ 6171673 h 6858000"/>
              <a:gd name="connsiteX101" fmla="*/ 4556321 w 6569477"/>
              <a:gd name="connsiteY101" fmla="*/ 6179312 h 6858000"/>
              <a:gd name="connsiteX102" fmla="*/ 4554763 w 6569477"/>
              <a:gd name="connsiteY102" fmla="*/ 6179053 h 6858000"/>
              <a:gd name="connsiteX103" fmla="*/ 4561089 w 6569477"/>
              <a:gd name="connsiteY103" fmla="*/ 6171673 h 6858000"/>
              <a:gd name="connsiteX104" fmla="*/ 4671175 w 6569477"/>
              <a:gd name="connsiteY104" fmla="*/ 5979022 h 6858000"/>
              <a:gd name="connsiteX105" fmla="*/ 4669173 w 6569477"/>
              <a:gd name="connsiteY105" fmla="*/ 5981473 h 6858000"/>
              <a:gd name="connsiteX106" fmla="*/ 4645447 w 6569477"/>
              <a:gd name="connsiteY106" fmla="*/ 5994524 h 6858000"/>
              <a:gd name="connsiteX107" fmla="*/ 4644391 w 6569477"/>
              <a:gd name="connsiteY107" fmla="*/ 6000718 h 6858000"/>
              <a:gd name="connsiteX108" fmla="*/ 4645606 w 6569477"/>
              <a:gd name="connsiteY108" fmla="*/ 6000505 h 6858000"/>
              <a:gd name="connsiteX109" fmla="*/ 4646686 w 6569477"/>
              <a:gd name="connsiteY109" fmla="*/ 5998475 h 6858000"/>
              <a:gd name="connsiteX110" fmla="*/ 4647927 w 6569477"/>
              <a:gd name="connsiteY110" fmla="*/ 6000099 h 6858000"/>
              <a:gd name="connsiteX111" fmla="*/ 4649663 w 6569477"/>
              <a:gd name="connsiteY111" fmla="*/ 5999795 h 6858000"/>
              <a:gd name="connsiteX112" fmla="*/ 4654936 w 6569477"/>
              <a:gd name="connsiteY112" fmla="*/ 6000454 h 6858000"/>
              <a:gd name="connsiteX113" fmla="*/ 4654647 w 6569477"/>
              <a:gd name="connsiteY113" fmla="*/ 6003455 h 6858000"/>
              <a:gd name="connsiteX114" fmla="*/ 4658944 w 6569477"/>
              <a:gd name="connsiteY114" fmla="*/ 5998240 h 6858000"/>
              <a:gd name="connsiteX115" fmla="*/ 5823292 w 6569477"/>
              <a:gd name="connsiteY115" fmla="*/ 5722907 h 6858000"/>
              <a:gd name="connsiteX116" fmla="*/ 5800797 w 6569477"/>
              <a:gd name="connsiteY116" fmla="*/ 5768179 h 6858000"/>
              <a:gd name="connsiteX117" fmla="*/ 5806978 w 6569477"/>
              <a:gd name="connsiteY117" fmla="*/ 5758327 h 6858000"/>
              <a:gd name="connsiteX118" fmla="*/ 5818310 w 6569477"/>
              <a:gd name="connsiteY118" fmla="*/ 5744909 h 6858000"/>
              <a:gd name="connsiteX119" fmla="*/ 5822096 w 6569477"/>
              <a:gd name="connsiteY119" fmla="*/ 5732580 h 6858000"/>
              <a:gd name="connsiteX120" fmla="*/ 5907073 w 6569477"/>
              <a:gd name="connsiteY120" fmla="*/ 5708785 h 6858000"/>
              <a:gd name="connsiteX121" fmla="*/ 5869741 w 6569477"/>
              <a:gd name="connsiteY121" fmla="*/ 5783136 h 6858000"/>
              <a:gd name="connsiteX122" fmla="*/ 5842500 w 6569477"/>
              <a:gd name="connsiteY122" fmla="*/ 5863847 h 6858000"/>
              <a:gd name="connsiteX123" fmla="*/ 5690433 w 6569477"/>
              <a:gd name="connsiteY123" fmla="*/ 6081162 h 6858000"/>
              <a:gd name="connsiteX124" fmla="*/ 5663883 w 6569477"/>
              <a:gd name="connsiteY124" fmla="*/ 6103351 h 6858000"/>
              <a:gd name="connsiteX125" fmla="*/ 5636415 w 6569477"/>
              <a:gd name="connsiteY125" fmla="*/ 6152111 h 6858000"/>
              <a:gd name="connsiteX126" fmla="*/ 5637318 w 6569477"/>
              <a:gd name="connsiteY126" fmla="*/ 6151784 h 6858000"/>
              <a:gd name="connsiteX127" fmla="*/ 5618612 w 6569477"/>
              <a:gd name="connsiteY127" fmla="*/ 6190081 h 6858000"/>
              <a:gd name="connsiteX128" fmla="*/ 5611094 w 6569477"/>
              <a:gd name="connsiteY128" fmla="*/ 6205514 h 6858000"/>
              <a:gd name="connsiteX129" fmla="*/ 5619596 w 6569477"/>
              <a:gd name="connsiteY129" fmla="*/ 6194628 h 6858000"/>
              <a:gd name="connsiteX130" fmla="*/ 5636991 w 6569477"/>
              <a:gd name="connsiteY130" fmla="*/ 6166061 h 6858000"/>
              <a:gd name="connsiteX131" fmla="*/ 5657339 w 6569477"/>
              <a:gd name="connsiteY131" fmla="*/ 6161951 h 6858000"/>
              <a:gd name="connsiteX132" fmla="*/ 5638432 w 6569477"/>
              <a:gd name="connsiteY132" fmla="*/ 6208150 h 6858000"/>
              <a:gd name="connsiteX133" fmla="*/ 5718245 w 6569477"/>
              <a:gd name="connsiteY133" fmla="*/ 6079013 h 6858000"/>
              <a:gd name="connsiteX134" fmla="*/ 5802168 w 6569477"/>
              <a:gd name="connsiteY134" fmla="*/ 5970237 h 6858000"/>
              <a:gd name="connsiteX135" fmla="*/ 5917053 w 6569477"/>
              <a:gd name="connsiteY135" fmla="*/ 5735129 h 6858000"/>
              <a:gd name="connsiteX136" fmla="*/ 5902116 w 6569477"/>
              <a:gd name="connsiteY136" fmla="*/ 5731083 h 6858000"/>
              <a:gd name="connsiteX137" fmla="*/ 5917201 w 6569477"/>
              <a:gd name="connsiteY137" fmla="*/ 5634092 h 6858000"/>
              <a:gd name="connsiteX138" fmla="*/ 5891750 w 6569477"/>
              <a:gd name="connsiteY138" fmla="*/ 5667883 h 6858000"/>
              <a:gd name="connsiteX139" fmla="*/ 5781231 w 6569477"/>
              <a:gd name="connsiteY139" fmla="*/ 5830035 h 6858000"/>
              <a:gd name="connsiteX140" fmla="*/ 5766290 w 6569477"/>
              <a:gd name="connsiteY140" fmla="*/ 5839137 h 6858000"/>
              <a:gd name="connsiteX141" fmla="*/ 5764238 w 6569477"/>
              <a:gd name="connsiteY141" fmla="*/ 5841451 h 6858000"/>
              <a:gd name="connsiteX142" fmla="*/ 5588834 w 6569477"/>
              <a:gd name="connsiteY142" fmla="*/ 6142779 h 6858000"/>
              <a:gd name="connsiteX143" fmla="*/ 5549933 w 6569477"/>
              <a:gd name="connsiteY143" fmla="*/ 6201116 h 6858000"/>
              <a:gd name="connsiteX144" fmla="*/ 5547357 w 6569477"/>
              <a:gd name="connsiteY144" fmla="*/ 6207173 h 6858000"/>
              <a:gd name="connsiteX145" fmla="*/ 5529789 w 6569477"/>
              <a:gd name="connsiteY145" fmla="*/ 6231324 h 6858000"/>
              <a:gd name="connsiteX146" fmla="*/ 5464244 w 6569477"/>
              <a:gd name="connsiteY146" fmla="*/ 6329615 h 6858000"/>
              <a:gd name="connsiteX147" fmla="*/ 5402037 w 6569477"/>
              <a:gd name="connsiteY147" fmla="*/ 6435651 h 6858000"/>
              <a:gd name="connsiteX148" fmla="*/ 5408957 w 6569477"/>
              <a:gd name="connsiteY148" fmla="*/ 6435651 h 6858000"/>
              <a:gd name="connsiteX149" fmla="*/ 5422798 w 6569477"/>
              <a:gd name="connsiteY149" fmla="*/ 6428728 h 6858000"/>
              <a:gd name="connsiteX150" fmla="*/ 5421385 w 6569477"/>
              <a:gd name="connsiteY150" fmla="*/ 6432963 h 6858000"/>
              <a:gd name="connsiteX151" fmla="*/ 5408956 w 6569477"/>
              <a:gd name="connsiteY151" fmla="*/ 6449499 h 6858000"/>
              <a:gd name="connsiteX152" fmla="*/ 5415877 w 6569477"/>
              <a:gd name="connsiteY152" fmla="*/ 6449499 h 6858000"/>
              <a:gd name="connsiteX153" fmla="*/ 5421385 w 6569477"/>
              <a:gd name="connsiteY153" fmla="*/ 6432963 h 6858000"/>
              <a:gd name="connsiteX154" fmla="*/ 5487674 w 6569477"/>
              <a:gd name="connsiteY154" fmla="*/ 6344780 h 6858000"/>
              <a:gd name="connsiteX155" fmla="*/ 5495039 w 6569477"/>
              <a:gd name="connsiteY155" fmla="*/ 6334691 h 6858000"/>
              <a:gd name="connsiteX156" fmla="*/ 5485269 w 6569477"/>
              <a:gd name="connsiteY156" fmla="*/ 6342855 h 6858000"/>
              <a:gd name="connsiteX157" fmla="*/ 5480829 w 6569477"/>
              <a:gd name="connsiteY157" fmla="*/ 6337541 h 6858000"/>
              <a:gd name="connsiteX158" fmla="*/ 5525918 w 6569477"/>
              <a:gd name="connsiteY158" fmla="*/ 6272793 h 6858000"/>
              <a:gd name="connsiteX159" fmla="*/ 5577186 w 6569477"/>
              <a:gd name="connsiteY159" fmla="*/ 6193853 h 6858000"/>
              <a:gd name="connsiteX160" fmla="*/ 5598425 w 6569477"/>
              <a:gd name="connsiteY160" fmla="*/ 6176103 h 6858000"/>
              <a:gd name="connsiteX161" fmla="*/ 5613302 w 6569477"/>
              <a:gd name="connsiteY161" fmla="*/ 6163670 h 6858000"/>
              <a:gd name="connsiteX162" fmla="*/ 5616665 w 6569477"/>
              <a:gd name="connsiteY162" fmla="*/ 6159249 h 6858000"/>
              <a:gd name="connsiteX163" fmla="*/ 5619814 w 6569477"/>
              <a:gd name="connsiteY163" fmla="*/ 6158111 h 6858000"/>
              <a:gd name="connsiteX164" fmla="*/ 5641844 w 6569477"/>
              <a:gd name="connsiteY164" fmla="*/ 6122335 h 6858000"/>
              <a:gd name="connsiteX165" fmla="*/ 5694784 w 6569477"/>
              <a:gd name="connsiteY165" fmla="*/ 6032412 h 6858000"/>
              <a:gd name="connsiteX166" fmla="*/ 5727512 w 6569477"/>
              <a:gd name="connsiteY166" fmla="*/ 5996037 h 6858000"/>
              <a:gd name="connsiteX167" fmla="*/ 5723942 w 6569477"/>
              <a:gd name="connsiteY167" fmla="*/ 5980974 h 6858000"/>
              <a:gd name="connsiteX168" fmla="*/ 5822911 w 6569477"/>
              <a:gd name="connsiteY168" fmla="*/ 5808034 h 6858000"/>
              <a:gd name="connsiteX169" fmla="*/ 5877583 w 6569477"/>
              <a:gd name="connsiteY169" fmla="*/ 5711587 h 6858000"/>
              <a:gd name="connsiteX170" fmla="*/ 6242698 w 6569477"/>
              <a:gd name="connsiteY170" fmla="*/ 5517691 h 6858000"/>
              <a:gd name="connsiteX171" fmla="*/ 6208261 w 6569477"/>
              <a:gd name="connsiteY171" fmla="*/ 5662208 h 6858000"/>
              <a:gd name="connsiteX172" fmla="*/ 6146276 w 6569477"/>
              <a:gd name="connsiteY172" fmla="*/ 5765433 h 6858000"/>
              <a:gd name="connsiteX173" fmla="*/ 6153163 w 6569477"/>
              <a:gd name="connsiteY173" fmla="*/ 5772316 h 6858000"/>
              <a:gd name="connsiteX174" fmla="*/ 6139388 w 6569477"/>
              <a:gd name="connsiteY174" fmla="*/ 5792960 h 6858000"/>
              <a:gd name="connsiteX175" fmla="*/ 6132502 w 6569477"/>
              <a:gd name="connsiteY175" fmla="*/ 5799841 h 6858000"/>
              <a:gd name="connsiteX176" fmla="*/ 6139387 w 6569477"/>
              <a:gd name="connsiteY176" fmla="*/ 5799843 h 6858000"/>
              <a:gd name="connsiteX177" fmla="*/ 6098063 w 6569477"/>
              <a:gd name="connsiteY177" fmla="*/ 5903069 h 6858000"/>
              <a:gd name="connsiteX178" fmla="*/ 6098064 w 6569477"/>
              <a:gd name="connsiteY178" fmla="*/ 5909950 h 6858000"/>
              <a:gd name="connsiteX179" fmla="*/ 6098065 w 6569477"/>
              <a:gd name="connsiteY179" fmla="*/ 5916833 h 6858000"/>
              <a:gd name="connsiteX180" fmla="*/ 6098065 w 6569477"/>
              <a:gd name="connsiteY180" fmla="*/ 5923714 h 6858000"/>
              <a:gd name="connsiteX181" fmla="*/ 6091178 w 6569477"/>
              <a:gd name="connsiteY181" fmla="*/ 5923714 h 6858000"/>
              <a:gd name="connsiteX182" fmla="*/ 6098065 w 6569477"/>
              <a:gd name="connsiteY182" fmla="*/ 5930597 h 6858000"/>
              <a:gd name="connsiteX183" fmla="*/ 6084290 w 6569477"/>
              <a:gd name="connsiteY183" fmla="*/ 5985651 h 6858000"/>
              <a:gd name="connsiteX184" fmla="*/ 6118727 w 6569477"/>
              <a:gd name="connsiteY184" fmla="*/ 5965005 h 6858000"/>
              <a:gd name="connsiteX185" fmla="*/ 6115283 w 6569477"/>
              <a:gd name="connsiteY185" fmla="*/ 5978768 h 6858000"/>
              <a:gd name="connsiteX186" fmla="*/ 6113562 w 6569477"/>
              <a:gd name="connsiteY186" fmla="*/ 5985649 h 6858000"/>
              <a:gd name="connsiteX187" fmla="*/ 6111840 w 6569477"/>
              <a:gd name="connsiteY187" fmla="*/ 5985651 h 6858000"/>
              <a:gd name="connsiteX188" fmla="*/ 6111840 w 6569477"/>
              <a:gd name="connsiteY188" fmla="*/ 5992530 h 6858000"/>
              <a:gd name="connsiteX189" fmla="*/ 6113562 w 6569477"/>
              <a:gd name="connsiteY189" fmla="*/ 5985649 h 6858000"/>
              <a:gd name="connsiteX190" fmla="*/ 6118727 w 6569477"/>
              <a:gd name="connsiteY190" fmla="*/ 5985649 h 6858000"/>
              <a:gd name="connsiteX191" fmla="*/ 6118727 w 6569477"/>
              <a:gd name="connsiteY191" fmla="*/ 5992532 h 6858000"/>
              <a:gd name="connsiteX192" fmla="*/ 6118727 w 6569477"/>
              <a:gd name="connsiteY192" fmla="*/ 5999413 h 6858000"/>
              <a:gd name="connsiteX193" fmla="*/ 6098065 w 6569477"/>
              <a:gd name="connsiteY193" fmla="*/ 6033823 h 6858000"/>
              <a:gd name="connsiteX194" fmla="*/ 6091178 w 6569477"/>
              <a:gd name="connsiteY194" fmla="*/ 6040704 h 6858000"/>
              <a:gd name="connsiteX195" fmla="*/ 6084290 w 6569477"/>
              <a:gd name="connsiteY195" fmla="*/ 6054467 h 6858000"/>
              <a:gd name="connsiteX196" fmla="*/ 6077403 w 6569477"/>
              <a:gd name="connsiteY196" fmla="*/ 6061350 h 6858000"/>
              <a:gd name="connsiteX197" fmla="*/ 6084290 w 6569477"/>
              <a:gd name="connsiteY197" fmla="*/ 6047585 h 6858000"/>
              <a:gd name="connsiteX198" fmla="*/ 6091178 w 6569477"/>
              <a:gd name="connsiteY198" fmla="*/ 6033821 h 6858000"/>
              <a:gd name="connsiteX199" fmla="*/ 6056740 w 6569477"/>
              <a:gd name="connsiteY199" fmla="*/ 6068231 h 6858000"/>
              <a:gd name="connsiteX200" fmla="*/ 6036078 w 6569477"/>
              <a:gd name="connsiteY200" fmla="*/ 6047587 h 6858000"/>
              <a:gd name="connsiteX201" fmla="*/ 5884558 w 6569477"/>
              <a:gd name="connsiteY201" fmla="*/ 6329737 h 6858000"/>
              <a:gd name="connsiteX202" fmla="*/ 5877670 w 6569477"/>
              <a:gd name="connsiteY202" fmla="*/ 6343502 h 6858000"/>
              <a:gd name="connsiteX203" fmla="*/ 5870783 w 6569477"/>
              <a:gd name="connsiteY203" fmla="*/ 6350383 h 6858000"/>
              <a:gd name="connsiteX204" fmla="*/ 5801910 w 6569477"/>
              <a:gd name="connsiteY204" fmla="*/ 6460490 h 6858000"/>
              <a:gd name="connsiteX205" fmla="*/ 5719261 w 6569477"/>
              <a:gd name="connsiteY205" fmla="*/ 6598128 h 6858000"/>
              <a:gd name="connsiteX206" fmla="*/ 5615952 w 6569477"/>
              <a:gd name="connsiteY206" fmla="*/ 6728880 h 6858000"/>
              <a:gd name="connsiteX207" fmla="*/ 5540191 w 6569477"/>
              <a:gd name="connsiteY207" fmla="*/ 6825223 h 6858000"/>
              <a:gd name="connsiteX208" fmla="*/ 5514417 w 6569477"/>
              <a:gd name="connsiteY208" fmla="*/ 6858000 h 6858000"/>
              <a:gd name="connsiteX209" fmla="*/ 5432172 w 6569477"/>
              <a:gd name="connsiteY209" fmla="*/ 6858000 h 6858000"/>
              <a:gd name="connsiteX210" fmla="*/ 5485092 w 6569477"/>
              <a:gd name="connsiteY210" fmla="*/ 6818343 h 6858000"/>
              <a:gd name="connsiteX211" fmla="*/ 5498867 w 6569477"/>
              <a:gd name="connsiteY211" fmla="*/ 6832106 h 6858000"/>
              <a:gd name="connsiteX212" fmla="*/ 5547078 w 6569477"/>
              <a:gd name="connsiteY212" fmla="*/ 6777051 h 6858000"/>
              <a:gd name="connsiteX213" fmla="*/ 5540191 w 6569477"/>
              <a:gd name="connsiteY213" fmla="*/ 6777052 h 6858000"/>
              <a:gd name="connsiteX214" fmla="*/ 5533303 w 6569477"/>
              <a:gd name="connsiteY214" fmla="*/ 6783935 h 6858000"/>
              <a:gd name="connsiteX215" fmla="*/ 5533304 w 6569477"/>
              <a:gd name="connsiteY215" fmla="*/ 6777052 h 6858000"/>
              <a:gd name="connsiteX216" fmla="*/ 5512641 w 6569477"/>
              <a:gd name="connsiteY216" fmla="*/ 6783935 h 6858000"/>
              <a:gd name="connsiteX217" fmla="*/ 5547078 w 6569477"/>
              <a:gd name="connsiteY217" fmla="*/ 6742645 h 6858000"/>
              <a:gd name="connsiteX218" fmla="*/ 5547077 w 6569477"/>
              <a:gd name="connsiteY218" fmla="*/ 6735761 h 6858000"/>
              <a:gd name="connsiteX219" fmla="*/ 5553964 w 6569477"/>
              <a:gd name="connsiteY219" fmla="*/ 6735759 h 6858000"/>
              <a:gd name="connsiteX220" fmla="*/ 5560853 w 6569477"/>
              <a:gd name="connsiteY220" fmla="*/ 6721997 h 6858000"/>
              <a:gd name="connsiteX221" fmla="*/ 5567740 w 6569477"/>
              <a:gd name="connsiteY221" fmla="*/ 6721999 h 6858000"/>
              <a:gd name="connsiteX222" fmla="*/ 5615951 w 6569477"/>
              <a:gd name="connsiteY222" fmla="*/ 6639417 h 6858000"/>
              <a:gd name="connsiteX223" fmla="*/ 5677937 w 6569477"/>
              <a:gd name="connsiteY223" fmla="*/ 6591244 h 6858000"/>
              <a:gd name="connsiteX224" fmla="*/ 5684824 w 6569477"/>
              <a:gd name="connsiteY224" fmla="*/ 6584361 h 6858000"/>
              <a:gd name="connsiteX225" fmla="*/ 5698599 w 6569477"/>
              <a:gd name="connsiteY225" fmla="*/ 6570599 h 6858000"/>
              <a:gd name="connsiteX226" fmla="*/ 5698600 w 6569477"/>
              <a:gd name="connsiteY226" fmla="*/ 6577480 h 6858000"/>
              <a:gd name="connsiteX227" fmla="*/ 5691712 w 6569477"/>
              <a:gd name="connsiteY227" fmla="*/ 6584363 h 6858000"/>
              <a:gd name="connsiteX228" fmla="*/ 5691711 w 6569477"/>
              <a:gd name="connsiteY228" fmla="*/ 6591244 h 6858000"/>
              <a:gd name="connsiteX229" fmla="*/ 5719261 w 6569477"/>
              <a:gd name="connsiteY229" fmla="*/ 6543072 h 6858000"/>
              <a:gd name="connsiteX230" fmla="*/ 5712373 w 6569477"/>
              <a:gd name="connsiteY230" fmla="*/ 6549953 h 6858000"/>
              <a:gd name="connsiteX231" fmla="*/ 5712373 w 6569477"/>
              <a:gd name="connsiteY231" fmla="*/ 6543070 h 6858000"/>
              <a:gd name="connsiteX232" fmla="*/ 5712374 w 6569477"/>
              <a:gd name="connsiteY232" fmla="*/ 6536189 h 6858000"/>
              <a:gd name="connsiteX233" fmla="*/ 5698599 w 6569477"/>
              <a:gd name="connsiteY233" fmla="*/ 6543072 h 6858000"/>
              <a:gd name="connsiteX234" fmla="*/ 5733036 w 6569477"/>
              <a:gd name="connsiteY234" fmla="*/ 6508664 h 6858000"/>
              <a:gd name="connsiteX235" fmla="*/ 5739923 w 6569477"/>
              <a:gd name="connsiteY235" fmla="*/ 6501783 h 6858000"/>
              <a:gd name="connsiteX236" fmla="*/ 5745949 w 6569477"/>
              <a:gd name="connsiteY236" fmla="*/ 6498341 h 6858000"/>
              <a:gd name="connsiteX237" fmla="*/ 5746479 w 6569477"/>
              <a:gd name="connsiteY237" fmla="*/ 6496223 h 6858000"/>
              <a:gd name="connsiteX238" fmla="*/ 5774791 w 6569477"/>
              <a:gd name="connsiteY238" fmla="*/ 6472212 h 6858000"/>
              <a:gd name="connsiteX239" fmla="*/ 5863896 w 6569477"/>
              <a:gd name="connsiteY239" fmla="*/ 6343502 h 6858000"/>
              <a:gd name="connsiteX240" fmla="*/ 5870782 w 6569477"/>
              <a:gd name="connsiteY240" fmla="*/ 6336621 h 6858000"/>
              <a:gd name="connsiteX241" fmla="*/ 5877670 w 6569477"/>
              <a:gd name="connsiteY241" fmla="*/ 6322854 h 6858000"/>
              <a:gd name="connsiteX242" fmla="*/ 5877670 w 6569477"/>
              <a:gd name="connsiteY242" fmla="*/ 6329736 h 6858000"/>
              <a:gd name="connsiteX243" fmla="*/ 5896073 w 6569477"/>
              <a:gd name="connsiteY243" fmla="*/ 6274575 h 6858000"/>
              <a:gd name="connsiteX244" fmla="*/ 5897128 w 6569477"/>
              <a:gd name="connsiteY244" fmla="*/ 6268192 h 6858000"/>
              <a:gd name="connsiteX245" fmla="*/ 5897471 w 6569477"/>
              <a:gd name="connsiteY245" fmla="*/ 6267801 h 6858000"/>
              <a:gd name="connsiteX246" fmla="*/ 5898331 w 6569477"/>
              <a:gd name="connsiteY246" fmla="*/ 6260920 h 6858000"/>
              <a:gd name="connsiteX247" fmla="*/ 5897128 w 6569477"/>
              <a:gd name="connsiteY247" fmla="*/ 6268192 h 6858000"/>
              <a:gd name="connsiteX248" fmla="*/ 5891445 w 6569477"/>
              <a:gd name="connsiteY248" fmla="*/ 6274682 h 6858000"/>
              <a:gd name="connsiteX249" fmla="*/ 5884558 w 6569477"/>
              <a:gd name="connsiteY249" fmla="*/ 6274684 h 6858000"/>
              <a:gd name="connsiteX250" fmla="*/ 5891444 w 6569477"/>
              <a:gd name="connsiteY250" fmla="*/ 6260922 h 6858000"/>
              <a:gd name="connsiteX251" fmla="*/ 5891445 w 6569477"/>
              <a:gd name="connsiteY251" fmla="*/ 6258416 h 6858000"/>
              <a:gd name="connsiteX252" fmla="*/ 5894028 w 6569477"/>
              <a:gd name="connsiteY252" fmla="*/ 6254899 h 6858000"/>
              <a:gd name="connsiteX253" fmla="*/ 5898332 w 6569477"/>
              <a:gd name="connsiteY253" fmla="*/ 6247155 h 6858000"/>
              <a:gd name="connsiteX254" fmla="*/ 5891444 w 6569477"/>
              <a:gd name="connsiteY254" fmla="*/ 6254039 h 6858000"/>
              <a:gd name="connsiteX255" fmla="*/ 5891445 w 6569477"/>
              <a:gd name="connsiteY255" fmla="*/ 6258416 h 6858000"/>
              <a:gd name="connsiteX256" fmla="*/ 5884558 w 6569477"/>
              <a:gd name="connsiteY256" fmla="*/ 6267801 h 6858000"/>
              <a:gd name="connsiteX257" fmla="*/ 6022303 w 6569477"/>
              <a:gd name="connsiteY257" fmla="*/ 5992532 h 6858000"/>
              <a:gd name="connsiteX258" fmla="*/ 6049854 w 6569477"/>
              <a:gd name="connsiteY258" fmla="*/ 5958122 h 6858000"/>
              <a:gd name="connsiteX259" fmla="*/ 6042968 w 6569477"/>
              <a:gd name="connsiteY259" fmla="*/ 5944358 h 6858000"/>
              <a:gd name="connsiteX260" fmla="*/ 6049853 w 6569477"/>
              <a:gd name="connsiteY260" fmla="*/ 5937477 h 6858000"/>
              <a:gd name="connsiteX261" fmla="*/ 6056739 w 6569477"/>
              <a:gd name="connsiteY261" fmla="*/ 5923714 h 6858000"/>
              <a:gd name="connsiteX262" fmla="*/ 6110010 w 6569477"/>
              <a:gd name="connsiteY262" fmla="*/ 5829842 h 6858000"/>
              <a:gd name="connsiteX263" fmla="*/ 6122376 w 6569477"/>
              <a:gd name="connsiteY263" fmla="*/ 5811522 h 6858000"/>
              <a:gd name="connsiteX264" fmla="*/ 6124752 w 6569477"/>
              <a:gd name="connsiteY264" fmla="*/ 5810165 h 6858000"/>
              <a:gd name="connsiteX265" fmla="*/ 6125614 w 6569477"/>
              <a:gd name="connsiteY265" fmla="*/ 5806724 h 6858000"/>
              <a:gd name="connsiteX266" fmla="*/ 6122376 w 6569477"/>
              <a:gd name="connsiteY266" fmla="*/ 5811522 h 6858000"/>
              <a:gd name="connsiteX267" fmla="*/ 6118726 w 6569477"/>
              <a:gd name="connsiteY267" fmla="*/ 5813605 h 6858000"/>
              <a:gd name="connsiteX268" fmla="*/ 6111839 w 6569477"/>
              <a:gd name="connsiteY268" fmla="*/ 5806722 h 6858000"/>
              <a:gd name="connsiteX269" fmla="*/ 6118725 w 6569477"/>
              <a:gd name="connsiteY269" fmla="*/ 5799843 h 6858000"/>
              <a:gd name="connsiteX270" fmla="*/ 6118726 w 6569477"/>
              <a:gd name="connsiteY270" fmla="*/ 5792960 h 6858000"/>
              <a:gd name="connsiteX271" fmla="*/ 6180713 w 6569477"/>
              <a:gd name="connsiteY271" fmla="*/ 5682851 h 6858000"/>
              <a:gd name="connsiteX272" fmla="*/ 6242698 w 6569477"/>
              <a:gd name="connsiteY272" fmla="*/ 5517691 h 6858000"/>
              <a:gd name="connsiteX273" fmla="*/ 6031724 w 6569477"/>
              <a:gd name="connsiteY273" fmla="*/ 5503741 h 6858000"/>
              <a:gd name="connsiteX274" fmla="*/ 6030787 w 6569477"/>
              <a:gd name="connsiteY274" fmla="*/ 5503894 h 6858000"/>
              <a:gd name="connsiteX275" fmla="*/ 6006746 w 6569477"/>
              <a:gd name="connsiteY275" fmla="*/ 5510028 h 6858000"/>
              <a:gd name="connsiteX276" fmla="*/ 5958107 w 6569477"/>
              <a:gd name="connsiteY276" fmla="*/ 5613697 h 6858000"/>
              <a:gd name="connsiteX277" fmla="*/ 5918354 w 6569477"/>
              <a:gd name="connsiteY277" fmla="*/ 5687414 h 6858000"/>
              <a:gd name="connsiteX278" fmla="*/ 5923128 w 6569477"/>
              <a:gd name="connsiteY278" fmla="*/ 5688762 h 6858000"/>
              <a:gd name="connsiteX279" fmla="*/ 5945484 w 6569477"/>
              <a:gd name="connsiteY279" fmla="*/ 5701131 h 6858000"/>
              <a:gd name="connsiteX280" fmla="*/ 6002207 w 6569477"/>
              <a:gd name="connsiteY280" fmla="*/ 5562534 h 6858000"/>
              <a:gd name="connsiteX281" fmla="*/ 4900498 w 6569477"/>
              <a:gd name="connsiteY281" fmla="*/ 5370762 h 6858000"/>
              <a:gd name="connsiteX282" fmla="*/ 4900627 w 6569477"/>
              <a:gd name="connsiteY282" fmla="*/ 5371339 h 6858000"/>
              <a:gd name="connsiteX283" fmla="*/ 4890083 w 6569477"/>
              <a:gd name="connsiteY283" fmla="*/ 5387153 h 6858000"/>
              <a:gd name="connsiteX284" fmla="*/ 6059700 w 6569477"/>
              <a:gd name="connsiteY284" fmla="*/ 5339561 h 6858000"/>
              <a:gd name="connsiteX285" fmla="*/ 6048904 w 6569477"/>
              <a:gd name="connsiteY285" fmla="*/ 5362569 h 6858000"/>
              <a:gd name="connsiteX286" fmla="*/ 5960539 w 6569477"/>
              <a:gd name="connsiteY286" fmla="*/ 5532008 h 6858000"/>
              <a:gd name="connsiteX287" fmla="*/ 5934065 w 6569477"/>
              <a:gd name="connsiteY287" fmla="*/ 5610445 h 6858000"/>
              <a:gd name="connsiteX288" fmla="*/ 5937012 w 6569477"/>
              <a:gd name="connsiteY288" fmla="*/ 5610037 h 6858000"/>
              <a:gd name="connsiteX289" fmla="*/ 5948427 w 6569477"/>
              <a:gd name="connsiteY289" fmla="*/ 5612905 h 6858000"/>
              <a:gd name="connsiteX290" fmla="*/ 6012835 w 6569477"/>
              <a:gd name="connsiteY290" fmla="*/ 5441778 h 6858000"/>
              <a:gd name="connsiteX291" fmla="*/ 6060534 w 6569477"/>
              <a:gd name="connsiteY291" fmla="*/ 5347774 h 6858000"/>
              <a:gd name="connsiteX292" fmla="*/ 5092541 w 6569477"/>
              <a:gd name="connsiteY292" fmla="*/ 5302798 h 6858000"/>
              <a:gd name="connsiteX293" fmla="*/ 5084105 w 6569477"/>
              <a:gd name="connsiteY293" fmla="*/ 5311234 h 6858000"/>
              <a:gd name="connsiteX294" fmla="*/ 5092541 w 6569477"/>
              <a:gd name="connsiteY294" fmla="*/ 5302798 h 6858000"/>
              <a:gd name="connsiteX295" fmla="*/ 4274497 w 6569477"/>
              <a:gd name="connsiteY295" fmla="*/ 5281926 h 6858000"/>
              <a:gd name="connsiteX296" fmla="*/ 4273967 w 6569477"/>
              <a:gd name="connsiteY296" fmla="*/ 5284044 h 6858000"/>
              <a:gd name="connsiteX297" fmla="*/ 4267941 w 6569477"/>
              <a:gd name="connsiteY297" fmla="*/ 5287486 h 6858000"/>
              <a:gd name="connsiteX298" fmla="*/ 6147025 w 6569477"/>
              <a:gd name="connsiteY298" fmla="*/ 5207320 h 6858000"/>
              <a:gd name="connsiteX299" fmla="*/ 6127664 w 6569477"/>
              <a:gd name="connsiteY299" fmla="*/ 5251775 h 6858000"/>
              <a:gd name="connsiteX300" fmla="*/ 6127242 w 6569477"/>
              <a:gd name="connsiteY300" fmla="*/ 5251844 h 6858000"/>
              <a:gd name="connsiteX301" fmla="*/ 6127919 w 6569477"/>
              <a:gd name="connsiteY301" fmla="*/ 5262990 h 6858000"/>
              <a:gd name="connsiteX302" fmla="*/ 6131360 w 6569477"/>
              <a:gd name="connsiteY302" fmla="*/ 5253356 h 6858000"/>
              <a:gd name="connsiteX303" fmla="*/ 5028123 w 6569477"/>
              <a:gd name="connsiteY303" fmla="*/ 5195433 h 6858000"/>
              <a:gd name="connsiteX304" fmla="*/ 5025054 w 6569477"/>
              <a:gd name="connsiteY304" fmla="*/ 5201570 h 6858000"/>
              <a:gd name="connsiteX305" fmla="*/ 5025055 w 6569477"/>
              <a:gd name="connsiteY305" fmla="*/ 5210004 h 6858000"/>
              <a:gd name="connsiteX306" fmla="*/ 5016618 w 6569477"/>
              <a:gd name="connsiteY306" fmla="*/ 5218441 h 6858000"/>
              <a:gd name="connsiteX307" fmla="*/ 5016619 w 6569477"/>
              <a:gd name="connsiteY307" fmla="*/ 5201568 h 6858000"/>
              <a:gd name="connsiteX308" fmla="*/ 5038512 w 6569477"/>
              <a:gd name="connsiteY308" fmla="*/ 5179677 h 6858000"/>
              <a:gd name="connsiteX309" fmla="*/ 5030458 w 6569477"/>
              <a:gd name="connsiteY309" fmla="*/ 5194189 h 6858000"/>
              <a:gd name="connsiteX310" fmla="*/ 5028123 w 6569477"/>
              <a:gd name="connsiteY310" fmla="*/ 5195433 h 6858000"/>
              <a:gd name="connsiteX311" fmla="*/ 5033492 w 6569477"/>
              <a:gd name="connsiteY311" fmla="*/ 5184698 h 6858000"/>
              <a:gd name="connsiteX312" fmla="*/ 5051826 w 6569477"/>
              <a:gd name="connsiteY312" fmla="*/ 5150955 h 6858000"/>
              <a:gd name="connsiteX313" fmla="*/ 5058797 w 6569477"/>
              <a:gd name="connsiteY313" fmla="*/ 5150956 h 6858000"/>
              <a:gd name="connsiteX314" fmla="*/ 5041926 w 6569477"/>
              <a:gd name="connsiteY314" fmla="*/ 5176263 h 6858000"/>
              <a:gd name="connsiteX315" fmla="*/ 5038512 w 6569477"/>
              <a:gd name="connsiteY315" fmla="*/ 5179677 h 6858000"/>
              <a:gd name="connsiteX316" fmla="*/ 5045089 w 6569477"/>
              <a:gd name="connsiteY316" fmla="*/ 5167825 h 6858000"/>
              <a:gd name="connsiteX317" fmla="*/ 5057164 w 6569477"/>
              <a:gd name="connsiteY317" fmla="*/ 5137575 h 6858000"/>
              <a:gd name="connsiteX318" fmla="*/ 5051826 w 6569477"/>
              <a:gd name="connsiteY318" fmla="*/ 5150955 h 6858000"/>
              <a:gd name="connsiteX319" fmla="*/ 5050362 w 6569477"/>
              <a:gd name="connsiteY319" fmla="*/ 5150956 h 6858000"/>
              <a:gd name="connsiteX320" fmla="*/ 4431848 w 6569477"/>
              <a:gd name="connsiteY320" fmla="*/ 5083476 h 6858000"/>
              <a:gd name="connsiteX321" fmla="*/ 4414009 w 6569477"/>
              <a:gd name="connsiteY321" fmla="*/ 5091602 h 6858000"/>
              <a:gd name="connsiteX322" fmla="*/ 4405686 w 6569477"/>
              <a:gd name="connsiteY322" fmla="*/ 5115441 h 6858000"/>
              <a:gd name="connsiteX323" fmla="*/ 4405685 w 6569477"/>
              <a:gd name="connsiteY323" fmla="*/ 5108559 h 6858000"/>
              <a:gd name="connsiteX324" fmla="*/ 4398800 w 6569477"/>
              <a:gd name="connsiteY324" fmla="*/ 5122323 h 6858000"/>
              <a:gd name="connsiteX325" fmla="*/ 4391913 w 6569477"/>
              <a:gd name="connsiteY325" fmla="*/ 5129203 h 6858000"/>
              <a:gd name="connsiteX326" fmla="*/ 4302808 w 6569477"/>
              <a:gd name="connsiteY326" fmla="*/ 5257916 h 6858000"/>
              <a:gd name="connsiteX327" fmla="*/ 4274497 w 6569477"/>
              <a:gd name="connsiteY327" fmla="*/ 5281926 h 6858000"/>
              <a:gd name="connsiteX328" fmla="*/ 4274828 w 6569477"/>
              <a:gd name="connsiteY328" fmla="*/ 5280603 h 6858000"/>
              <a:gd name="connsiteX329" fmla="*/ 4267941 w 6569477"/>
              <a:gd name="connsiteY329" fmla="*/ 5273721 h 6858000"/>
              <a:gd name="connsiteX330" fmla="*/ 4267941 w 6569477"/>
              <a:gd name="connsiteY330" fmla="*/ 5280603 h 6858000"/>
              <a:gd name="connsiteX331" fmla="*/ 4267941 w 6569477"/>
              <a:gd name="connsiteY331" fmla="*/ 5287486 h 6858000"/>
              <a:gd name="connsiteX332" fmla="*/ 4261052 w 6569477"/>
              <a:gd name="connsiteY332" fmla="*/ 5294367 h 6858000"/>
              <a:gd name="connsiteX333" fmla="*/ 4226617 w 6569477"/>
              <a:gd name="connsiteY333" fmla="*/ 5328775 h 6858000"/>
              <a:gd name="connsiteX334" fmla="*/ 4240390 w 6569477"/>
              <a:gd name="connsiteY334" fmla="*/ 5321894 h 6858000"/>
              <a:gd name="connsiteX335" fmla="*/ 4240389 w 6569477"/>
              <a:gd name="connsiteY335" fmla="*/ 5328775 h 6858000"/>
              <a:gd name="connsiteX336" fmla="*/ 4240390 w 6569477"/>
              <a:gd name="connsiteY336" fmla="*/ 5335658 h 6858000"/>
              <a:gd name="connsiteX337" fmla="*/ 4247279 w 6569477"/>
              <a:gd name="connsiteY337" fmla="*/ 5328773 h 6858000"/>
              <a:gd name="connsiteX338" fmla="*/ 4219728 w 6569477"/>
              <a:gd name="connsiteY338" fmla="*/ 5376947 h 6858000"/>
              <a:gd name="connsiteX339" fmla="*/ 4219727 w 6569477"/>
              <a:gd name="connsiteY339" fmla="*/ 5370066 h 6858000"/>
              <a:gd name="connsiteX340" fmla="*/ 4226616 w 6569477"/>
              <a:gd name="connsiteY340" fmla="*/ 5363185 h 6858000"/>
              <a:gd name="connsiteX341" fmla="*/ 4226617 w 6569477"/>
              <a:gd name="connsiteY341" fmla="*/ 5356304 h 6858000"/>
              <a:gd name="connsiteX342" fmla="*/ 4212842 w 6569477"/>
              <a:gd name="connsiteY342" fmla="*/ 5370066 h 6858000"/>
              <a:gd name="connsiteX343" fmla="*/ 4205955 w 6569477"/>
              <a:gd name="connsiteY343" fmla="*/ 5376946 h 6858000"/>
              <a:gd name="connsiteX344" fmla="*/ 4143968 w 6569477"/>
              <a:gd name="connsiteY344" fmla="*/ 5425119 h 6858000"/>
              <a:gd name="connsiteX345" fmla="*/ 4114698 w 6569477"/>
              <a:gd name="connsiteY345" fmla="*/ 5468991 h 6858000"/>
              <a:gd name="connsiteX346" fmla="*/ 4106774 w 6569477"/>
              <a:gd name="connsiteY346" fmla="*/ 5485182 h 6858000"/>
              <a:gd name="connsiteX347" fmla="*/ 4105934 w 6569477"/>
              <a:gd name="connsiteY347" fmla="*/ 5519940 h 6858000"/>
              <a:gd name="connsiteX348" fmla="*/ 4076469 w 6569477"/>
              <a:gd name="connsiteY348" fmla="*/ 5566880 h 6858000"/>
              <a:gd name="connsiteX349" fmla="*/ 4038190 w 6569477"/>
              <a:gd name="connsiteY349" fmla="*/ 5604898 h 6858000"/>
              <a:gd name="connsiteX350" fmla="*/ 4036241 w 6569477"/>
              <a:gd name="connsiteY350" fmla="*/ 5607124 h 6858000"/>
              <a:gd name="connsiteX351" fmla="*/ 4050421 w 6569477"/>
              <a:gd name="connsiteY351" fmla="*/ 5633545 h 6858000"/>
              <a:gd name="connsiteX352" fmla="*/ 4143968 w 6569477"/>
              <a:gd name="connsiteY352" fmla="*/ 5514583 h 6858000"/>
              <a:gd name="connsiteX353" fmla="*/ 4247279 w 6569477"/>
              <a:gd name="connsiteY353" fmla="*/ 5383830 h 6858000"/>
              <a:gd name="connsiteX354" fmla="*/ 4329927 w 6569477"/>
              <a:gd name="connsiteY354" fmla="*/ 5246195 h 6858000"/>
              <a:gd name="connsiteX355" fmla="*/ 4398800 w 6569477"/>
              <a:gd name="connsiteY355" fmla="*/ 5136086 h 6858000"/>
              <a:gd name="connsiteX356" fmla="*/ 4405686 w 6569477"/>
              <a:gd name="connsiteY356" fmla="*/ 5129203 h 6858000"/>
              <a:gd name="connsiteX357" fmla="*/ 4412575 w 6569477"/>
              <a:gd name="connsiteY357" fmla="*/ 5115438 h 6858000"/>
              <a:gd name="connsiteX358" fmla="*/ 4424641 w 6569477"/>
              <a:gd name="connsiteY358" fmla="*/ 5024444 h 6858000"/>
              <a:gd name="connsiteX359" fmla="*/ 4412574 w 6569477"/>
              <a:gd name="connsiteY359" fmla="*/ 5053506 h 6858000"/>
              <a:gd name="connsiteX360" fmla="*/ 4419461 w 6569477"/>
              <a:gd name="connsiteY360" fmla="*/ 5044121 h 6858000"/>
              <a:gd name="connsiteX361" fmla="*/ 4419461 w 6569477"/>
              <a:gd name="connsiteY361" fmla="*/ 5046624 h 6858000"/>
              <a:gd name="connsiteX362" fmla="*/ 4412574 w 6569477"/>
              <a:gd name="connsiteY362" fmla="*/ 5060387 h 6858000"/>
              <a:gd name="connsiteX363" fmla="*/ 4416932 w 6569477"/>
              <a:gd name="connsiteY363" fmla="*/ 5060387 h 6858000"/>
              <a:gd name="connsiteX364" fmla="*/ 4420817 w 6569477"/>
              <a:gd name="connsiteY364" fmla="*/ 5042274 h 6858000"/>
              <a:gd name="connsiteX365" fmla="*/ 4419461 w 6569477"/>
              <a:gd name="connsiteY365" fmla="*/ 5044121 h 6858000"/>
              <a:gd name="connsiteX366" fmla="*/ 4419462 w 6569477"/>
              <a:gd name="connsiteY366" fmla="*/ 5039742 h 6858000"/>
              <a:gd name="connsiteX367" fmla="*/ 4421877 w 6569477"/>
              <a:gd name="connsiteY367" fmla="*/ 5037328 h 6858000"/>
              <a:gd name="connsiteX368" fmla="*/ 6184910 w 6569477"/>
              <a:gd name="connsiteY368" fmla="*/ 5000207 h 6858000"/>
              <a:gd name="connsiteX369" fmla="*/ 6182308 w 6569477"/>
              <a:gd name="connsiteY369" fmla="*/ 5002382 h 6858000"/>
              <a:gd name="connsiteX370" fmla="*/ 6184369 w 6569477"/>
              <a:gd name="connsiteY370" fmla="*/ 5004325 h 6858000"/>
              <a:gd name="connsiteX371" fmla="*/ 6185038 w 6569477"/>
              <a:gd name="connsiteY371" fmla="*/ 5003800 h 6858000"/>
              <a:gd name="connsiteX372" fmla="*/ 4530169 w 6569477"/>
              <a:gd name="connsiteY372" fmla="*/ 4904952 h 6858000"/>
              <a:gd name="connsiteX373" fmla="*/ 4471060 w 6569477"/>
              <a:gd name="connsiteY373" fmla="*/ 5018446 h 6858000"/>
              <a:gd name="connsiteX374" fmla="*/ 4496083 w 6569477"/>
              <a:gd name="connsiteY374" fmla="*/ 4976946 h 6858000"/>
              <a:gd name="connsiteX375" fmla="*/ 5279291 w 6569477"/>
              <a:gd name="connsiteY375" fmla="*/ 4811201 h 6858000"/>
              <a:gd name="connsiteX376" fmla="*/ 5278126 w 6569477"/>
              <a:gd name="connsiteY376" fmla="*/ 4830398 h 6858000"/>
              <a:gd name="connsiteX377" fmla="*/ 5278126 w 6569477"/>
              <a:gd name="connsiteY377" fmla="*/ 4821965 h 6858000"/>
              <a:gd name="connsiteX378" fmla="*/ 5278125 w 6569477"/>
              <a:gd name="connsiteY378" fmla="*/ 4813529 h 6858000"/>
              <a:gd name="connsiteX379" fmla="*/ 4639857 w 6569477"/>
              <a:gd name="connsiteY379" fmla="*/ 4771353 h 6858000"/>
              <a:gd name="connsiteX380" fmla="*/ 4641578 w 6569477"/>
              <a:gd name="connsiteY380" fmla="*/ 4771353 h 6858000"/>
              <a:gd name="connsiteX381" fmla="*/ 4639859 w 6569477"/>
              <a:gd name="connsiteY381" fmla="*/ 4778235 h 6858000"/>
              <a:gd name="connsiteX382" fmla="*/ 4639857 w 6569477"/>
              <a:gd name="connsiteY382" fmla="*/ 4771353 h 6858000"/>
              <a:gd name="connsiteX383" fmla="*/ 6300040 w 6569477"/>
              <a:gd name="connsiteY383" fmla="*/ 4758666 h 6858000"/>
              <a:gd name="connsiteX384" fmla="*/ 6294570 w 6569477"/>
              <a:gd name="connsiteY384" fmla="*/ 4787455 h 6858000"/>
              <a:gd name="connsiteX385" fmla="*/ 6297038 w 6569477"/>
              <a:gd name="connsiteY385" fmla="*/ 4785392 h 6858000"/>
              <a:gd name="connsiteX386" fmla="*/ 6301896 w 6569477"/>
              <a:gd name="connsiteY386" fmla="*/ 4759338 h 6858000"/>
              <a:gd name="connsiteX387" fmla="*/ 4624114 w 6569477"/>
              <a:gd name="connsiteY387" fmla="*/ 4714333 h 6858000"/>
              <a:gd name="connsiteX388" fmla="*/ 4608083 w 6569477"/>
              <a:gd name="connsiteY388" fmla="*/ 4755346 h 6858000"/>
              <a:gd name="connsiteX389" fmla="*/ 4566989 w 6569477"/>
              <a:gd name="connsiteY389" fmla="*/ 4834251 h 6858000"/>
              <a:gd name="connsiteX390" fmla="*/ 4579591 w 6569477"/>
              <a:gd name="connsiteY390" fmla="*/ 4838449 h 6858000"/>
              <a:gd name="connsiteX391" fmla="*/ 4584759 w 6569477"/>
              <a:gd name="connsiteY391" fmla="*/ 4853934 h 6858000"/>
              <a:gd name="connsiteX392" fmla="*/ 4619195 w 6569477"/>
              <a:gd name="connsiteY392" fmla="*/ 4819526 h 6858000"/>
              <a:gd name="connsiteX393" fmla="*/ 4612310 w 6569477"/>
              <a:gd name="connsiteY393" fmla="*/ 4833285 h 6858000"/>
              <a:gd name="connsiteX394" fmla="*/ 4605419 w 6569477"/>
              <a:gd name="connsiteY394" fmla="*/ 4847052 h 6858000"/>
              <a:gd name="connsiteX395" fmla="*/ 4612308 w 6569477"/>
              <a:gd name="connsiteY395" fmla="*/ 4840169 h 6858000"/>
              <a:gd name="connsiteX396" fmla="*/ 4619195 w 6569477"/>
              <a:gd name="connsiteY396" fmla="*/ 4826408 h 6858000"/>
              <a:gd name="connsiteX397" fmla="*/ 4626081 w 6569477"/>
              <a:gd name="connsiteY397" fmla="*/ 4819526 h 6858000"/>
              <a:gd name="connsiteX398" fmla="*/ 4646742 w 6569477"/>
              <a:gd name="connsiteY398" fmla="*/ 4785116 h 6858000"/>
              <a:gd name="connsiteX399" fmla="*/ 4646742 w 6569477"/>
              <a:gd name="connsiteY399" fmla="*/ 4778236 h 6858000"/>
              <a:gd name="connsiteX400" fmla="*/ 4646742 w 6569477"/>
              <a:gd name="connsiteY400" fmla="*/ 4771353 h 6858000"/>
              <a:gd name="connsiteX401" fmla="*/ 4641578 w 6569477"/>
              <a:gd name="connsiteY401" fmla="*/ 4771353 h 6858000"/>
              <a:gd name="connsiteX402" fmla="*/ 4643300 w 6569477"/>
              <a:gd name="connsiteY402" fmla="*/ 4764470 h 6858000"/>
              <a:gd name="connsiteX403" fmla="*/ 4646744 w 6569477"/>
              <a:gd name="connsiteY403" fmla="*/ 4750706 h 6858000"/>
              <a:gd name="connsiteX404" fmla="*/ 4612308 w 6569477"/>
              <a:gd name="connsiteY404" fmla="*/ 4771353 h 6858000"/>
              <a:gd name="connsiteX405" fmla="*/ 4626081 w 6569477"/>
              <a:gd name="connsiteY405" fmla="*/ 4716301 h 6858000"/>
              <a:gd name="connsiteX406" fmla="*/ 4626083 w 6569477"/>
              <a:gd name="connsiteY406" fmla="*/ 4709296 h 6858000"/>
              <a:gd name="connsiteX407" fmla="*/ 4626036 w 6569477"/>
              <a:gd name="connsiteY407" fmla="*/ 4709417 h 6858000"/>
              <a:gd name="connsiteX408" fmla="*/ 4626083 w 6569477"/>
              <a:gd name="connsiteY408" fmla="*/ 4709417 h 6858000"/>
              <a:gd name="connsiteX409" fmla="*/ 4669890 w 6569477"/>
              <a:gd name="connsiteY409" fmla="*/ 4597214 h 6858000"/>
              <a:gd name="connsiteX410" fmla="*/ 4652597 w 6569477"/>
              <a:gd name="connsiteY410" fmla="*/ 4641464 h 6858000"/>
              <a:gd name="connsiteX411" fmla="*/ 4662239 w 6569477"/>
              <a:gd name="connsiteY411" fmla="*/ 4624254 h 6858000"/>
              <a:gd name="connsiteX412" fmla="*/ 4670635 w 6569477"/>
              <a:gd name="connsiteY412" fmla="*/ 4600705 h 6858000"/>
              <a:gd name="connsiteX413" fmla="*/ 6312651 w 6569477"/>
              <a:gd name="connsiteY413" fmla="*/ 4449732 h 6858000"/>
              <a:gd name="connsiteX414" fmla="*/ 6267859 w 6569477"/>
              <a:gd name="connsiteY414" fmla="*/ 4610691 h 6858000"/>
              <a:gd name="connsiteX415" fmla="*/ 6182372 w 6569477"/>
              <a:gd name="connsiteY415" fmla="*/ 4871073 h 6858000"/>
              <a:gd name="connsiteX416" fmla="*/ 5921253 w 6569477"/>
              <a:gd name="connsiteY416" fmla="*/ 5525765 h 6858000"/>
              <a:gd name="connsiteX417" fmla="*/ 5877945 w 6569477"/>
              <a:gd name="connsiteY417" fmla="*/ 5612921 h 6858000"/>
              <a:gd name="connsiteX418" fmla="*/ 5913709 w 6569477"/>
              <a:gd name="connsiteY418" fmla="*/ 5556906 h 6858000"/>
              <a:gd name="connsiteX419" fmla="*/ 6019724 w 6569477"/>
              <a:gd name="connsiteY419" fmla="*/ 5360027 h 6858000"/>
              <a:gd name="connsiteX420" fmla="*/ 6039225 w 6569477"/>
              <a:gd name="connsiteY420" fmla="*/ 5361777 h 6858000"/>
              <a:gd name="connsiteX421" fmla="*/ 6048547 w 6569477"/>
              <a:gd name="connsiteY421" fmla="*/ 5341824 h 6858000"/>
              <a:gd name="connsiteX422" fmla="*/ 6046345 w 6569477"/>
              <a:gd name="connsiteY422" fmla="*/ 5341588 h 6858000"/>
              <a:gd name="connsiteX423" fmla="*/ 6084294 w 6569477"/>
              <a:gd name="connsiteY423" fmla="*/ 5246712 h 6858000"/>
              <a:gd name="connsiteX424" fmla="*/ 6089991 w 6569477"/>
              <a:gd name="connsiteY424" fmla="*/ 5252078 h 6858000"/>
              <a:gd name="connsiteX425" fmla="*/ 6098822 w 6569477"/>
              <a:gd name="connsiteY425" fmla="*/ 5228225 h 6858000"/>
              <a:gd name="connsiteX426" fmla="*/ 6103633 w 6569477"/>
              <a:gd name="connsiteY426" fmla="*/ 5190650 h 6858000"/>
              <a:gd name="connsiteX427" fmla="*/ 6151332 w 6569477"/>
              <a:gd name="connsiteY427" fmla="*/ 5096646 h 6858000"/>
              <a:gd name="connsiteX428" fmla="*/ 6137143 w 6569477"/>
              <a:gd name="connsiteY428" fmla="*/ 5090460 h 6858000"/>
              <a:gd name="connsiteX429" fmla="*/ 6155791 w 6569477"/>
              <a:gd name="connsiteY429" fmla="*/ 5046678 h 6858000"/>
              <a:gd name="connsiteX430" fmla="*/ 6163274 w 6569477"/>
              <a:gd name="connsiteY430" fmla="*/ 5026869 h 6858000"/>
              <a:gd name="connsiteX431" fmla="*/ 6160038 w 6569477"/>
              <a:gd name="connsiteY431" fmla="*/ 5031146 h 6858000"/>
              <a:gd name="connsiteX432" fmla="*/ 6158362 w 6569477"/>
              <a:gd name="connsiteY432" fmla="*/ 5022395 h 6858000"/>
              <a:gd name="connsiteX433" fmla="*/ 6191781 w 6569477"/>
              <a:gd name="connsiteY433" fmla="*/ 4868143 h 6858000"/>
              <a:gd name="connsiteX434" fmla="*/ 6200750 w 6569477"/>
              <a:gd name="connsiteY434" fmla="*/ 4932832 h 6858000"/>
              <a:gd name="connsiteX435" fmla="*/ 6218420 w 6569477"/>
              <a:gd name="connsiteY435" fmla="*/ 4900018 h 6858000"/>
              <a:gd name="connsiteX436" fmla="*/ 6222771 w 6569477"/>
              <a:gd name="connsiteY436" fmla="*/ 4851267 h 6858000"/>
              <a:gd name="connsiteX437" fmla="*/ 6309018 w 6569477"/>
              <a:gd name="connsiteY437" fmla="*/ 4490449 h 6858000"/>
              <a:gd name="connsiteX438" fmla="*/ 6312390 w 6569477"/>
              <a:gd name="connsiteY438" fmla="*/ 4452667 h 6858000"/>
              <a:gd name="connsiteX439" fmla="*/ 4770714 w 6569477"/>
              <a:gd name="connsiteY439" fmla="*/ 4303393 h 6858000"/>
              <a:gd name="connsiteX440" fmla="*/ 4768098 w 6569477"/>
              <a:gd name="connsiteY440" fmla="*/ 4309185 h 6858000"/>
              <a:gd name="connsiteX441" fmla="*/ 4730786 w 6569477"/>
              <a:gd name="connsiteY441" fmla="*/ 4441413 h 6858000"/>
              <a:gd name="connsiteX442" fmla="*/ 4697881 w 6569477"/>
              <a:gd name="connsiteY442" fmla="*/ 4525604 h 6858000"/>
              <a:gd name="connsiteX443" fmla="*/ 4705286 w 6569477"/>
              <a:gd name="connsiteY443" fmla="*/ 4517587 h 6858000"/>
              <a:gd name="connsiteX444" fmla="*/ 4736280 w 6569477"/>
              <a:gd name="connsiteY444" fmla="*/ 4447908 h 6858000"/>
              <a:gd name="connsiteX445" fmla="*/ 4770714 w 6569477"/>
              <a:gd name="connsiteY445" fmla="*/ 4303393 h 6858000"/>
              <a:gd name="connsiteX446" fmla="*/ 5516941 w 6569477"/>
              <a:gd name="connsiteY446" fmla="*/ 4034216 h 6858000"/>
              <a:gd name="connsiteX447" fmla="*/ 5516585 w 6569477"/>
              <a:gd name="connsiteY447" fmla="*/ 4035638 h 6858000"/>
              <a:gd name="connsiteX448" fmla="*/ 5517415 w 6569477"/>
              <a:gd name="connsiteY448" fmla="*/ 4034843 h 6858000"/>
              <a:gd name="connsiteX449" fmla="*/ 4464361 w 6569477"/>
              <a:gd name="connsiteY449" fmla="*/ 3887629 h 6858000"/>
              <a:gd name="connsiteX450" fmla="*/ 4447219 w 6569477"/>
              <a:gd name="connsiteY450" fmla="*/ 3951032 h 6858000"/>
              <a:gd name="connsiteX451" fmla="*/ 4449788 w 6569477"/>
              <a:gd name="connsiteY451" fmla="*/ 3945610 h 6858000"/>
              <a:gd name="connsiteX452" fmla="*/ 4458042 w 6569477"/>
              <a:gd name="connsiteY452" fmla="*/ 3931642 h 6858000"/>
              <a:gd name="connsiteX453" fmla="*/ 5497455 w 6569477"/>
              <a:gd name="connsiteY453" fmla="*/ 3860297 h 6858000"/>
              <a:gd name="connsiteX454" fmla="*/ 5497454 w 6569477"/>
              <a:gd name="connsiteY454" fmla="*/ 3868735 h 6858000"/>
              <a:gd name="connsiteX455" fmla="*/ 5496941 w 6569477"/>
              <a:gd name="connsiteY455" fmla="*/ 3868220 h 6858000"/>
              <a:gd name="connsiteX456" fmla="*/ 5489018 w 6569477"/>
              <a:gd name="connsiteY456" fmla="*/ 3851862 h 6858000"/>
              <a:gd name="connsiteX457" fmla="*/ 5489416 w 6569477"/>
              <a:gd name="connsiteY457" fmla="*/ 3851862 h 6858000"/>
              <a:gd name="connsiteX458" fmla="*/ 5489019 w 6569477"/>
              <a:gd name="connsiteY458" fmla="*/ 3860299 h 6858000"/>
              <a:gd name="connsiteX459" fmla="*/ 5911079 w 6569477"/>
              <a:gd name="connsiteY459" fmla="*/ 3772494 h 6858000"/>
              <a:gd name="connsiteX460" fmla="*/ 5910807 w 6569477"/>
              <a:gd name="connsiteY460" fmla="*/ 3775940 h 6858000"/>
              <a:gd name="connsiteX461" fmla="*/ 5911685 w 6569477"/>
              <a:gd name="connsiteY461" fmla="*/ 3774713 h 6858000"/>
              <a:gd name="connsiteX462" fmla="*/ 6449798 w 6569477"/>
              <a:gd name="connsiteY462" fmla="*/ 3769517 h 6858000"/>
              <a:gd name="connsiteX463" fmla="*/ 6435579 w 6569477"/>
              <a:gd name="connsiteY463" fmla="*/ 3779144 h 6858000"/>
              <a:gd name="connsiteX464" fmla="*/ 6426392 w 6569477"/>
              <a:gd name="connsiteY464" fmla="*/ 3784213 h 6858000"/>
              <a:gd name="connsiteX465" fmla="*/ 6421513 w 6569477"/>
              <a:gd name="connsiteY465" fmla="*/ 3924977 h 6858000"/>
              <a:gd name="connsiteX466" fmla="*/ 6405797 w 6569477"/>
              <a:gd name="connsiteY466" fmla="*/ 4066691 h 6858000"/>
              <a:gd name="connsiteX467" fmla="*/ 6410326 w 6569477"/>
              <a:gd name="connsiteY467" fmla="*/ 4126067 h 6858000"/>
              <a:gd name="connsiteX468" fmla="*/ 6395881 w 6569477"/>
              <a:gd name="connsiteY468" fmla="*/ 4232882 h 6858000"/>
              <a:gd name="connsiteX469" fmla="*/ 6391736 w 6569477"/>
              <a:gd name="connsiteY469" fmla="*/ 4265027 h 6858000"/>
              <a:gd name="connsiteX470" fmla="*/ 6399816 w 6569477"/>
              <a:gd name="connsiteY470" fmla="*/ 4239321 h 6858000"/>
              <a:gd name="connsiteX471" fmla="*/ 6405907 w 6569477"/>
              <a:gd name="connsiteY471" fmla="*/ 4171069 h 6858000"/>
              <a:gd name="connsiteX472" fmla="*/ 6428796 w 6569477"/>
              <a:gd name="connsiteY472" fmla="*/ 4079755 h 6858000"/>
              <a:gd name="connsiteX473" fmla="*/ 6419916 w 6569477"/>
              <a:gd name="connsiteY473" fmla="*/ 4069130 h 6858000"/>
              <a:gd name="connsiteX474" fmla="*/ 6433836 w 6569477"/>
              <a:gd name="connsiteY474" fmla="*/ 3913127 h 6858000"/>
              <a:gd name="connsiteX475" fmla="*/ 6455766 w 6569477"/>
              <a:gd name="connsiteY475" fmla="*/ 3777500 h 6858000"/>
              <a:gd name="connsiteX476" fmla="*/ 6449798 w 6569477"/>
              <a:gd name="connsiteY476" fmla="*/ 3769517 h 6858000"/>
              <a:gd name="connsiteX477" fmla="*/ 6431269 w 6569477"/>
              <a:gd name="connsiteY477" fmla="*/ 3677444 h 6858000"/>
              <a:gd name="connsiteX478" fmla="*/ 6429099 w 6569477"/>
              <a:gd name="connsiteY478" fmla="*/ 3684082 h 6858000"/>
              <a:gd name="connsiteX479" fmla="*/ 6428712 w 6569477"/>
              <a:gd name="connsiteY479" fmla="*/ 3698653 h 6858000"/>
              <a:gd name="connsiteX480" fmla="*/ 6430840 w 6569477"/>
              <a:gd name="connsiteY480" fmla="*/ 3685964 h 6858000"/>
              <a:gd name="connsiteX481" fmla="*/ 6441196 w 6569477"/>
              <a:gd name="connsiteY481" fmla="*/ 3504743 h 6858000"/>
              <a:gd name="connsiteX482" fmla="*/ 6440326 w 6569477"/>
              <a:gd name="connsiteY482" fmla="*/ 3514494 h 6858000"/>
              <a:gd name="connsiteX483" fmla="*/ 6440393 w 6569477"/>
              <a:gd name="connsiteY483" fmla="*/ 3514771 h 6858000"/>
              <a:gd name="connsiteX484" fmla="*/ 6438704 w 6569477"/>
              <a:gd name="connsiteY484" fmla="*/ 3535807 h 6858000"/>
              <a:gd name="connsiteX485" fmla="*/ 6440401 w 6569477"/>
              <a:gd name="connsiteY485" fmla="*/ 3531965 h 6858000"/>
              <a:gd name="connsiteX486" fmla="*/ 6441548 w 6569477"/>
              <a:gd name="connsiteY486" fmla="*/ 3519646 h 6858000"/>
              <a:gd name="connsiteX487" fmla="*/ 6440393 w 6569477"/>
              <a:gd name="connsiteY487" fmla="*/ 3514771 h 6858000"/>
              <a:gd name="connsiteX488" fmla="*/ 6458019 w 6569477"/>
              <a:gd name="connsiteY488" fmla="*/ 3495196 h 6858000"/>
              <a:gd name="connsiteX489" fmla="*/ 6453910 w 6569477"/>
              <a:gd name="connsiteY489" fmla="*/ 3495641 h 6858000"/>
              <a:gd name="connsiteX490" fmla="*/ 6451579 w 6569477"/>
              <a:gd name="connsiteY490" fmla="*/ 3538789 h 6858000"/>
              <a:gd name="connsiteX491" fmla="*/ 6438544 w 6569477"/>
              <a:gd name="connsiteY491" fmla="*/ 3621912 h 6858000"/>
              <a:gd name="connsiteX492" fmla="*/ 6434839 w 6569477"/>
              <a:gd name="connsiteY492" fmla="*/ 3651648 h 6858000"/>
              <a:gd name="connsiteX493" fmla="*/ 6440156 w 6569477"/>
              <a:gd name="connsiteY493" fmla="*/ 3649560 h 6858000"/>
              <a:gd name="connsiteX494" fmla="*/ 6448445 w 6569477"/>
              <a:gd name="connsiteY494" fmla="*/ 3639248 h 6858000"/>
              <a:gd name="connsiteX495" fmla="*/ 6452125 w 6569477"/>
              <a:gd name="connsiteY495" fmla="*/ 3653091 h 6858000"/>
              <a:gd name="connsiteX496" fmla="*/ 6452316 w 6569477"/>
              <a:gd name="connsiteY496" fmla="*/ 3654200 h 6858000"/>
              <a:gd name="connsiteX497" fmla="*/ 6453358 w 6569477"/>
              <a:gd name="connsiteY497" fmla="*/ 3623160 h 6858000"/>
              <a:gd name="connsiteX498" fmla="*/ 6456256 w 6569477"/>
              <a:gd name="connsiteY498" fmla="*/ 3501181 h 6858000"/>
              <a:gd name="connsiteX499" fmla="*/ 6458019 w 6569477"/>
              <a:gd name="connsiteY499" fmla="*/ 3495196 h 6858000"/>
              <a:gd name="connsiteX500" fmla="*/ 5472148 w 6569477"/>
              <a:gd name="connsiteY500" fmla="*/ 3455387 h 6858000"/>
              <a:gd name="connsiteX501" fmla="*/ 5480584 w 6569477"/>
              <a:gd name="connsiteY501" fmla="*/ 3463821 h 6858000"/>
              <a:gd name="connsiteX502" fmla="*/ 5472148 w 6569477"/>
              <a:gd name="connsiteY502" fmla="*/ 3463821 h 6858000"/>
              <a:gd name="connsiteX503" fmla="*/ 5489019 w 6569477"/>
              <a:gd name="connsiteY503" fmla="*/ 3362594 h 6858000"/>
              <a:gd name="connsiteX504" fmla="*/ 5497455 w 6569477"/>
              <a:gd name="connsiteY504" fmla="*/ 3514435 h 6858000"/>
              <a:gd name="connsiteX505" fmla="*/ 5522761 w 6569477"/>
              <a:gd name="connsiteY505" fmla="*/ 3581921 h 6858000"/>
              <a:gd name="connsiteX506" fmla="*/ 5531197 w 6569477"/>
              <a:gd name="connsiteY506" fmla="*/ 3666278 h 6858000"/>
              <a:gd name="connsiteX507" fmla="*/ 5514328 w 6569477"/>
              <a:gd name="connsiteY507" fmla="*/ 3809685 h 6858000"/>
              <a:gd name="connsiteX508" fmla="*/ 5505888 w 6569477"/>
              <a:gd name="connsiteY508" fmla="*/ 3801249 h 6858000"/>
              <a:gd name="connsiteX509" fmla="*/ 5505890 w 6569477"/>
              <a:gd name="connsiteY509" fmla="*/ 3809685 h 6858000"/>
              <a:gd name="connsiteX510" fmla="*/ 5497454 w 6569477"/>
              <a:gd name="connsiteY510" fmla="*/ 3843426 h 6858000"/>
              <a:gd name="connsiteX511" fmla="*/ 5497455 w 6569477"/>
              <a:gd name="connsiteY511" fmla="*/ 3851862 h 6858000"/>
              <a:gd name="connsiteX512" fmla="*/ 5489416 w 6569477"/>
              <a:gd name="connsiteY512" fmla="*/ 3851862 h 6858000"/>
              <a:gd name="connsiteX513" fmla="*/ 5490073 w 6569477"/>
              <a:gd name="connsiteY513" fmla="*/ 3838023 h 6858000"/>
              <a:gd name="connsiteX514" fmla="*/ 5480584 w 6569477"/>
              <a:gd name="connsiteY514" fmla="*/ 3801246 h 6858000"/>
              <a:gd name="connsiteX515" fmla="*/ 5489019 w 6569477"/>
              <a:gd name="connsiteY515" fmla="*/ 3792812 h 6858000"/>
              <a:gd name="connsiteX516" fmla="*/ 5489019 w 6569477"/>
              <a:gd name="connsiteY516" fmla="*/ 3784378 h 6858000"/>
              <a:gd name="connsiteX517" fmla="*/ 5497455 w 6569477"/>
              <a:gd name="connsiteY517" fmla="*/ 3775942 h 6858000"/>
              <a:gd name="connsiteX518" fmla="*/ 5497455 w 6569477"/>
              <a:gd name="connsiteY518" fmla="*/ 3767506 h 6858000"/>
              <a:gd name="connsiteX519" fmla="*/ 5489019 w 6569477"/>
              <a:gd name="connsiteY519" fmla="*/ 3767506 h 6858000"/>
              <a:gd name="connsiteX520" fmla="*/ 5480584 w 6569477"/>
              <a:gd name="connsiteY520" fmla="*/ 3700021 h 6858000"/>
              <a:gd name="connsiteX521" fmla="*/ 5489019 w 6569477"/>
              <a:gd name="connsiteY521" fmla="*/ 3700021 h 6858000"/>
              <a:gd name="connsiteX522" fmla="*/ 5489018 w 6569477"/>
              <a:gd name="connsiteY522" fmla="*/ 3683147 h 6858000"/>
              <a:gd name="connsiteX523" fmla="*/ 5489019 w 6569477"/>
              <a:gd name="connsiteY523" fmla="*/ 3674714 h 6858000"/>
              <a:gd name="connsiteX524" fmla="*/ 5497455 w 6569477"/>
              <a:gd name="connsiteY524" fmla="*/ 3590358 h 6858000"/>
              <a:gd name="connsiteX525" fmla="*/ 5489019 w 6569477"/>
              <a:gd name="connsiteY525" fmla="*/ 3590355 h 6858000"/>
              <a:gd name="connsiteX526" fmla="*/ 5497454 w 6569477"/>
              <a:gd name="connsiteY526" fmla="*/ 3581921 h 6858000"/>
              <a:gd name="connsiteX527" fmla="*/ 5489016 w 6569477"/>
              <a:gd name="connsiteY527" fmla="*/ 3573485 h 6858000"/>
              <a:gd name="connsiteX528" fmla="*/ 5489019 w 6569477"/>
              <a:gd name="connsiteY528" fmla="*/ 3522871 h 6858000"/>
              <a:gd name="connsiteX529" fmla="*/ 5480583 w 6569477"/>
              <a:gd name="connsiteY529" fmla="*/ 3497564 h 6858000"/>
              <a:gd name="connsiteX530" fmla="*/ 5489019 w 6569477"/>
              <a:gd name="connsiteY530" fmla="*/ 3489128 h 6858000"/>
              <a:gd name="connsiteX531" fmla="*/ 5472148 w 6569477"/>
              <a:gd name="connsiteY531" fmla="*/ 3480692 h 6858000"/>
              <a:gd name="connsiteX532" fmla="*/ 5480583 w 6569477"/>
              <a:gd name="connsiteY532" fmla="*/ 3480694 h 6858000"/>
              <a:gd name="connsiteX533" fmla="*/ 5480584 w 6569477"/>
              <a:gd name="connsiteY533" fmla="*/ 3472258 h 6858000"/>
              <a:gd name="connsiteX534" fmla="*/ 5480584 w 6569477"/>
              <a:gd name="connsiteY534" fmla="*/ 3463821 h 6858000"/>
              <a:gd name="connsiteX535" fmla="*/ 5480583 w 6569477"/>
              <a:gd name="connsiteY535" fmla="*/ 3455387 h 6858000"/>
              <a:gd name="connsiteX536" fmla="*/ 5480584 w 6569477"/>
              <a:gd name="connsiteY536" fmla="*/ 3446949 h 6858000"/>
              <a:gd name="connsiteX537" fmla="*/ 5489018 w 6569477"/>
              <a:gd name="connsiteY537" fmla="*/ 3430080 h 6858000"/>
              <a:gd name="connsiteX538" fmla="*/ 5480583 w 6569477"/>
              <a:gd name="connsiteY538" fmla="*/ 3413208 h 6858000"/>
              <a:gd name="connsiteX539" fmla="*/ 5489019 w 6569477"/>
              <a:gd name="connsiteY539" fmla="*/ 3362594 h 6858000"/>
              <a:gd name="connsiteX540" fmla="*/ 6476672 w 6569477"/>
              <a:gd name="connsiteY540" fmla="*/ 3330681 h 6858000"/>
              <a:gd name="connsiteX541" fmla="*/ 6474216 w 6569477"/>
              <a:gd name="connsiteY541" fmla="*/ 3344735 h 6858000"/>
              <a:gd name="connsiteX542" fmla="*/ 6474237 w 6569477"/>
              <a:gd name="connsiteY542" fmla="*/ 3389156 h 6858000"/>
              <a:gd name="connsiteX543" fmla="*/ 6473057 w 6569477"/>
              <a:gd name="connsiteY543" fmla="*/ 3436128 h 6858000"/>
              <a:gd name="connsiteX544" fmla="*/ 6474117 w 6569477"/>
              <a:gd name="connsiteY544" fmla="*/ 3429860 h 6858000"/>
              <a:gd name="connsiteX545" fmla="*/ 6484385 w 6569477"/>
              <a:gd name="connsiteY545" fmla="*/ 3401681 h 6858000"/>
              <a:gd name="connsiteX546" fmla="*/ 6476754 w 6569477"/>
              <a:gd name="connsiteY546" fmla="*/ 3334041 h 6858000"/>
              <a:gd name="connsiteX547" fmla="*/ 4591997 w 6569477"/>
              <a:gd name="connsiteY547" fmla="*/ 3197452 h 6858000"/>
              <a:gd name="connsiteX548" fmla="*/ 4573874 w 6569477"/>
              <a:gd name="connsiteY548" fmla="*/ 3239660 h 6858000"/>
              <a:gd name="connsiteX549" fmla="*/ 4466612 w 6569477"/>
              <a:gd name="connsiteY549" fmla="*/ 4099989 h 6858000"/>
              <a:gd name="connsiteX550" fmla="*/ 4461265 w 6569477"/>
              <a:gd name="connsiteY550" fmla="*/ 4132980 h 6858000"/>
              <a:gd name="connsiteX551" fmla="*/ 4451817 w 6569477"/>
              <a:gd name="connsiteY551" fmla="*/ 4150441 h 6858000"/>
              <a:gd name="connsiteX552" fmla="*/ 4445021 w 6569477"/>
              <a:gd name="connsiteY552" fmla="*/ 4150252 h 6858000"/>
              <a:gd name="connsiteX553" fmla="*/ 4440617 w 6569477"/>
              <a:gd name="connsiteY553" fmla="*/ 4171396 h 6858000"/>
              <a:gd name="connsiteX554" fmla="*/ 4419203 w 6569477"/>
              <a:gd name="connsiteY554" fmla="*/ 4256889 h 6858000"/>
              <a:gd name="connsiteX555" fmla="*/ 4407405 w 6569477"/>
              <a:gd name="connsiteY555" fmla="*/ 4258040 h 6858000"/>
              <a:gd name="connsiteX556" fmla="*/ 4396892 w 6569477"/>
              <a:gd name="connsiteY556" fmla="*/ 4321021 h 6858000"/>
              <a:gd name="connsiteX557" fmla="*/ 4369578 w 6569477"/>
              <a:gd name="connsiteY557" fmla="*/ 4407090 h 6858000"/>
              <a:gd name="connsiteX558" fmla="*/ 4333800 w 6569477"/>
              <a:gd name="connsiteY558" fmla="*/ 4479686 h 6858000"/>
              <a:gd name="connsiteX559" fmla="*/ 4325334 w 6569477"/>
              <a:gd name="connsiteY559" fmla="*/ 4466213 h 6858000"/>
              <a:gd name="connsiteX560" fmla="*/ 4280710 w 6569477"/>
              <a:gd name="connsiteY560" fmla="*/ 4594480 h 6858000"/>
              <a:gd name="connsiteX561" fmla="*/ 4225440 w 6569477"/>
              <a:gd name="connsiteY561" fmla="*/ 4735700 h 6858000"/>
              <a:gd name="connsiteX562" fmla="*/ 4207997 w 6569477"/>
              <a:gd name="connsiteY562" fmla="*/ 4727870 h 6858000"/>
              <a:gd name="connsiteX563" fmla="*/ 4197352 w 6569477"/>
              <a:gd name="connsiteY563" fmla="*/ 4740823 h 6858000"/>
              <a:gd name="connsiteX564" fmla="*/ 4196197 w 6569477"/>
              <a:gd name="connsiteY564" fmla="*/ 4729021 h 6858000"/>
              <a:gd name="connsiteX565" fmla="*/ 4197864 w 6569477"/>
              <a:gd name="connsiteY565" fmla="*/ 4721710 h 6858000"/>
              <a:gd name="connsiteX566" fmla="*/ 4198377 w 6569477"/>
              <a:gd name="connsiteY566" fmla="*/ 4702596 h 6858000"/>
              <a:gd name="connsiteX567" fmla="*/ 4205687 w 6569477"/>
              <a:gd name="connsiteY567" fmla="*/ 4704265 h 6858000"/>
              <a:gd name="connsiteX568" fmla="*/ 4211842 w 6569477"/>
              <a:gd name="connsiteY568" fmla="*/ 4694134 h 6858000"/>
              <a:gd name="connsiteX569" fmla="*/ 4212998 w 6569477"/>
              <a:gd name="connsiteY569" fmla="*/ 4705936 h 6858000"/>
              <a:gd name="connsiteX570" fmla="*/ 4211331 w 6569477"/>
              <a:gd name="connsiteY570" fmla="*/ 4713247 h 6858000"/>
              <a:gd name="connsiteX571" fmla="*/ 4241466 w 6569477"/>
              <a:gd name="connsiteY571" fmla="*/ 4631670 h 6858000"/>
              <a:gd name="connsiteX572" fmla="*/ 4288913 w 6569477"/>
              <a:gd name="connsiteY572" fmla="*/ 4507894 h 6858000"/>
              <a:gd name="connsiteX573" fmla="*/ 4316357 w 6569477"/>
              <a:gd name="connsiteY573" fmla="*/ 4471856 h 6858000"/>
              <a:gd name="connsiteX574" fmla="*/ 4320714 w 6569477"/>
              <a:gd name="connsiteY574" fmla="*/ 4419005 h 6858000"/>
              <a:gd name="connsiteX575" fmla="*/ 4355338 w 6569477"/>
              <a:gd name="connsiteY575" fmla="*/ 4334607 h 6858000"/>
              <a:gd name="connsiteX576" fmla="*/ 4378161 w 6569477"/>
              <a:gd name="connsiteY576" fmla="*/ 4251360 h 6858000"/>
              <a:gd name="connsiteX577" fmla="*/ 4394450 w 6569477"/>
              <a:gd name="connsiteY577" fmla="*/ 4247389 h 6858000"/>
              <a:gd name="connsiteX578" fmla="*/ 4413578 w 6569477"/>
              <a:gd name="connsiteY578" fmla="*/ 4184571 h 6858000"/>
              <a:gd name="connsiteX579" fmla="*/ 4421652 w 6569477"/>
              <a:gd name="connsiteY579" fmla="*/ 4146369 h 6858000"/>
              <a:gd name="connsiteX580" fmla="*/ 4419667 w 6569477"/>
              <a:gd name="connsiteY580" fmla="*/ 4145669 h 6858000"/>
              <a:gd name="connsiteX581" fmla="*/ 4417525 w 6569477"/>
              <a:gd name="connsiteY581" fmla="*/ 4118952 h 6858000"/>
              <a:gd name="connsiteX582" fmla="*/ 4441264 w 6569477"/>
              <a:gd name="connsiteY582" fmla="*/ 4013294 h 6858000"/>
              <a:gd name="connsiteX583" fmla="*/ 4436422 w 6569477"/>
              <a:gd name="connsiteY583" fmla="*/ 4018999 h 6858000"/>
              <a:gd name="connsiteX584" fmla="*/ 4431567 w 6569477"/>
              <a:gd name="connsiteY584" fmla="*/ 4022637 h 6858000"/>
              <a:gd name="connsiteX585" fmla="*/ 4428326 w 6569477"/>
              <a:gd name="connsiteY585" fmla="*/ 4020913 h 6858000"/>
              <a:gd name="connsiteX586" fmla="*/ 4391474 w 6569477"/>
              <a:gd name="connsiteY586" fmla="*/ 4157215 h 6858000"/>
              <a:gd name="connsiteX587" fmla="*/ 3740297 w 6569477"/>
              <a:gd name="connsiteY587" fmla="*/ 5325287 h 6858000"/>
              <a:gd name="connsiteX588" fmla="*/ 3673269 w 6569477"/>
              <a:gd name="connsiteY588" fmla="*/ 5399037 h 6858000"/>
              <a:gd name="connsiteX589" fmla="*/ 3669727 w 6569477"/>
              <a:gd name="connsiteY589" fmla="*/ 5403831 h 6858000"/>
              <a:gd name="connsiteX590" fmla="*/ 3640004 w 6569477"/>
              <a:gd name="connsiteY590" fmla="*/ 5455366 h 6858000"/>
              <a:gd name="connsiteX591" fmla="*/ 3518669 w 6569477"/>
              <a:gd name="connsiteY591" fmla="*/ 5580675 h 6858000"/>
              <a:gd name="connsiteX592" fmla="*/ 3333378 w 6569477"/>
              <a:gd name="connsiteY592" fmla="*/ 5787546 h 6858000"/>
              <a:gd name="connsiteX593" fmla="*/ 2632692 w 6569477"/>
              <a:gd name="connsiteY593" fmla="*/ 6357958 h 6858000"/>
              <a:gd name="connsiteX594" fmla="*/ 2932959 w 6569477"/>
              <a:gd name="connsiteY594" fmla="*/ 6170259 h 6858000"/>
              <a:gd name="connsiteX595" fmla="*/ 3209727 w 6569477"/>
              <a:gd name="connsiteY595" fmla="*/ 5975694 h 6858000"/>
              <a:gd name="connsiteX596" fmla="*/ 3479318 w 6569477"/>
              <a:gd name="connsiteY596" fmla="*/ 5724393 h 6858000"/>
              <a:gd name="connsiteX597" fmla="*/ 3630789 w 6569477"/>
              <a:gd name="connsiteY597" fmla="*/ 5574052 h 6858000"/>
              <a:gd name="connsiteX598" fmla="*/ 3641784 w 6569477"/>
              <a:gd name="connsiteY598" fmla="*/ 5558498 h 6858000"/>
              <a:gd name="connsiteX599" fmla="*/ 3648847 w 6569477"/>
              <a:gd name="connsiteY599" fmla="*/ 5558267 h 6858000"/>
              <a:gd name="connsiteX600" fmla="*/ 3723992 w 6569477"/>
              <a:gd name="connsiteY600" fmla="*/ 5473810 h 6858000"/>
              <a:gd name="connsiteX601" fmla="*/ 3661585 w 6569477"/>
              <a:gd name="connsiteY601" fmla="*/ 5560315 h 6858000"/>
              <a:gd name="connsiteX602" fmla="*/ 3668289 w 6569477"/>
              <a:gd name="connsiteY602" fmla="*/ 5568400 h 6858000"/>
              <a:gd name="connsiteX603" fmla="*/ 3671349 w 6569477"/>
              <a:gd name="connsiteY603" fmla="*/ 5565159 h 6858000"/>
              <a:gd name="connsiteX604" fmla="*/ 3704743 w 6569477"/>
              <a:gd name="connsiteY604" fmla="*/ 5518593 h 6858000"/>
              <a:gd name="connsiteX605" fmla="*/ 3742448 w 6569477"/>
              <a:gd name="connsiteY605" fmla="*/ 5493487 h 6858000"/>
              <a:gd name="connsiteX606" fmla="*/ 3763817 w 6569477"/>
              <a:gd name="connsiteY606" fmla="*/ 5444954 h 6858000"/>
              <a:gd name="connsiteX607" fmla="*/ 3824093 w 6569477"/>
              <a:gd name="connsiteY607" fmla="*/ 5376481 h 6858000"/>
              <a:gd name="connsiteX608" fmla="*/ 3872840 w 6569477"/>
              <a:gd name="connsiteY608" fmla="*/ 5305243 h 6858000"/>
              <a:gd name="connsiteX609" fmla="*/ 3889533 w 6569477"/>
              <a:gd name="connsiteY609" fmla="*/ 5306806 h 6858000"/>
              <a:gd name="connsiteX610" fmla="*/ 4015119 w 6569477"/>
              <a:gd name="connsiteY610" fmla="*/ 5097899 h 6858000"/>
              <a:gd name="connsiteX611" fmla="*/ 3994464 w 6569477"/>
              <a:gd name="connsiteY611" fmla="*/ 5102704 h 6858000"/>
              <a:gd name="connsiteX612" fmla="*/ 4092802 w 6569477"/>
              <a:gd name="connsiteY612" fmla="*/ 4987260 h 6858000"/>
              <a:gd name="connsiteX613" fmla="*/ 4080850 w 6569477"/>
              <a:gd name="connsiteY613" fmla="*/ 5021436 h 6858000"/>
              <a:gd name="connsiteX614" fmla="*/ 4078382 w 6569477"/>
              <a:gd name="connsiteY614" fmla="*/ 5029071 h 6858000"/>
              <a:gd name="connsiteX615" fmla="*/ 4076190 w 6569477"/>
              <a:gd name="connsiteY615" fmla="*/ 5029922 h 6858000"/>
              <a:gd name="connsiteX616" fmla="*/ 4076596 w 6569477"/>
              <a:gd name="connsiteY616" fmla="*/ 5034592 h 6858000"/>
              <a:gd name="connsiteX617" fmla="*/ 4078382 w 6569477"/>
              <a:gd name="connsiteY617" fmla="*/ 5029071 h 6858000"/>
              <a:gd name="connsiteX618" fmla="*/ 4080559 w 6569477"/>
              <a:gd name="connsiteY618" fmla="*/ 5028225 h 6858000"/>
              <a:gd name="connsiteX619" fmla="*/ 4085722 w 6569477"/>
              <a:gd name="connsiteY619" fmla="*/ 5027024 h 6858000"/>
              <a:gd name="connsiteX620" fmla="*/ 4077797 w 6569477"/>
              <a:gd name="connsiteY620" fmla="*/ 5039757 h 6858000"/>
              <a:gd name="connsiteX621" fmla="*/ 4079000 w 6569477"/>
              <a:gd name="connsiteY621" fmla="*/ 5044924 h 6858000"/>
              <a:gd name="connsiteX622" fmla="*/ 4073836 w 6569477"/>
              <a:gd name="connsiteY622" fmla="*/ 5046125 h 6858000"/>
              <a:gd name="connsiteX623" fmla="*/ 3990632 w 6569477"/>
              <a:gd name="connsiteY623" fmla="*/ 5179830 h 6858000"/>
              <a:gd name="connsiteX624" fmla="*/ 3909830 w 6569477"/>
              <a:gd name="connsiteY624" fmla="*/ 5323866 h 6858000"/>
              <a:gd name="connsiteX625" fmla="*/ 3898301 w 6569477"/>
              <a:gd name="connsiteY625" fmla="*/ 5321102 h 6858000"/>
              <a:gd name="connsiteX626" fmla="*/ 3867806 w 6569477"/>
              <a:gd name="connsiteY626" fmla="*/ 5377204 h 6858000"/>
              <a:gd name="connsiteX627" fmla="*/ 3813895 w 6569477"/>
              <a:gd name="connsiteY627" fmla="*/ 5449641 h 6858000"/>
              <a:gd name="connsiteX628" fmla="*/ 3756379 w 6569477"/>
              <a:gd name="connsiteY628" fmla="*/ 5506583 h 6858000"/>
              <a:gd name="connsiteX629" fmla="*/ 3752775 w 6569477"/>
              <a:gd name="connsiteY629" fmla="*/ 5491084 h 6858000"/>
              <a:gd name="connsiteX630" fmla="*/ 3709265 w 6569477"/>
              <a:gd name="connsiteY630" fmla="*/ 5546809 h 6858000"/>
              <a:gd name="connsiteX631" fmla="*/ 3669885 w 6569477"/>
              <a:gd name="connsiteY631" fmla="*/ 5596303 h 6858000"/>
              <a:gd name="connsiteX632" fmla="*/ 3646499 w 6569477"/>
              <a:gd name="connsiteY632" fmla="*/ 5639958 h 6858000"/>
              <a:gd name="connsiteX633" fmla="*/ 3613620 w 6569477"/>
              <a:gd name="connsiteY633" fmla="*/ 5675270 h 6858000"/>
              <a:gd name="connsiteX634" fmla="*/ 3413507 w 6569477"/>
              <a:gd name="connsiteY634" fmla="*/ 5872624 h 6858000"/>
              <a:gd name="connsiteX635" fmla="*/ 3322805 w 6569477"/>
              <a:gd name="connsiteY635" fmla="*/ 5952776 h 6858000"/>
              <a:gd name="connsiteX636" fmla="*/ 3320558 w 6569477"/>
              <a:gd name="connsiteY636" fmla="*/ 5955085 h 6858000"/>
              <a:gd name="connsiteX637" fmla="*/ 3314757 w 6569477"/>
              <a:gd name="connsiteY637" fmla="*/ 5959888 h 6858000"/>
              <a:gd name="connsiteX638" fmla="*/ 3307300 w 6569477"/>
              <a:gd name="connsiteY638" fmla="*/ 5966478 h 6858000"/>
              <a:gd name="connsiteX639" fmla="*/ 3303928 w 6569477"/>
              <a:gd name="connsiteY639" fmla="*/ 5968852 h 6858000"/>
              <a:gd name="connsiteX640" fmla="*/ 3201349 w 6569477"/>
              <a:gd name="connsiteY640" fmla="*/ 6053762 h 6858000"/>
              <a:gd name="connsiteX641" fmla="*/ 3207992 w 6569477"/>
              <a:gd name="connsiteY641" fmla="*/ 6056670 h 6858000"/>
              <a:gd name="connsiteX642" fmla="*/ 3225724 w 6569477"/>
              <a:gd name="connsiteY642" fmla="*/ 6055701 h 6858000"/>
              <a:gd name="connsiteX643" fmla="*/ 3234055 w 6569477"/>
              <a:gd name="connsiteY643" fmla="*/ 6055584 h 6858000"/>
              <a:gd name="connsiteX644" fmla="*/ 3383085 w 6569477"/>
              <a:gd name="connsiteY644" fmla="*/ 5947757 h 6858000"/>
              <a:gd name="connsiteX645" fmla="*/ 3692178 w 6569477"/>
              <a:gd name="connsiteY645" fmla="*/ 5663100 h 6858000"/>
              <a:gd name="connsiteX646" fmla="*/ 3726668 w 6569477"/>
              <a:gd name="connsiteY646" fmla="*/ 5628774 h 6858000"/>
              <a:gd name="connsiteX647" fmla="*/ 3751517 w 6569477"/>
              <a:gd name="connsiteY647" fmla="*/ 5601329 h 6858000"/>
              <a:gd name="connsiteX648" fmla="*/ 3758066 w 6569477"/>
              <a:gd name="connsiteY648" fmla="*/ 5598201 h 6858000"/>
              <a:gd name="connsiteX649" fmla="*/ 4021526 w 6569477"/>
              <a:gd name="connsiteY649" fmla="*/ 5278330 h 6858000"/>
              <a:gd name="connsiteX650" fmla="*/ 4018741 w 6569477"/>
              <a:gd name="connsiteY650" fmla="*/ 5279415 h 6858000"/>
              <a:gd name="connsiteX651" fmla="*/ 4005846 w 6569477"/>
              <a:gd name="connsiteY651" fmla="*/ 5290131 h 6858000"/>
              <a:gd name="connsiteX652" fmla="*/ 4006936 w 6569477"/>
              <a:gd name="connsiteY652" fmla="*/ 5278323 h 6858000"/>
              <a:gd name="connsiteX653" fmla="*/ 4009950 w 6569477"/>
              <a:gd name="connsiteY653" fmla="*/ 5271457 h 6858000"/>
              <a:gd name="connsiteX654" fmla="*/ 4014054 w 6569477"/>
              <a:gd name="connsiteY654" fmla="*/ 5252781 h 6858000"/>
              <a:gd name="connsiteX655" fmla="*/ 4020918 w 6569477"/>
              <a:gd name="connsiteY655" fmla="*/ 5255799 h 6858000"/>
              <a:gd name="connsiteX656" fmla="*/ 4028873 w 6569477"/>
              <a:gd name="connsiteY656" fmla="*/ 5247008 h 6858000"/>
              <a:gd name="connsiteX657" fmla="*/ 4027784 w 6569477"/>
              <a:gd name="connsiteY657" fmla="*/ 5258816 h 6858000"/>
              <a:gd name="connsiteX658" fmla="*/ 4024769 w 6569477"/>
              <a:gd name="connsiteY658" fmla="*/ 5265682 h 6858000"/>
              <a:gd name="connsiteX659" fmla="*/ 4069734 w 6569477"/>
              <a:gd name="connsiteY659" fmla="*/ 5191244 h 6858000"/>
              <a:gd name="connsiteX660" fmla="*/ 4139652 w 6569477"/>
              <a:gd name="connsiteY660" fmla="*/ 5078624 h 6858000"/>
              <a:gd name="connsiteX661" fmla="*/ 4173395 w 6569477"/>
              <a:gd name="connsiteY661" fmla="*/ 5048402 h 6858000"/>
              <a:gd name="connsiteX662" fmla="*/ 4187632 w 6569477"/>
              <a:gd name="connsiteY662" fmla="*/ 4997320 h 6858000"/>
              <a:gd name="connsiteX663" fmla="*/ 4237537 w 6569477"/>
              <a:gd name="connsiteY663" fmla="*/ 4920957 h 6858000"/>
              <a:gd name="connsiteX664" fmla="*/ 4275637 w 6569477"/>
              <a:gd name="connsiteY664" fmla="*/ 4843501 h 6858000"/>
              <a:gd name="connsiteX665" fmla="*/ 4292382 w 6569477"/>
              <a:gd name="connsiteY665" fmla="*/ 4842669 h 6858000"/>
              <a:gd name="connsiteX666" fmla="*/ 4386922 w 6569477"/>
              <a:gd name="connsiteY666" fmla="*/ 4618000 h 6858000"/>
              <a:gd name="connsiteX667" fmla="*/ 4367162 w 6569477"/>
              <a:gd name="connsiteY667" fmla="*/ 4625699 h 6858000"/>
              <a:gd name="connsiteX668" fmla="*/ 4425731 w 6569477"/>
              <a:gd name="connsiteY668" fmla="*/ 4531642 h 6858000"/>
              <a:gd name="connsiteX669" fmla="*/ 4440463 w 6569477"/>
              <a:gd name="connsiteY669" fmla="*/ 4509053 h 6858000"/>
              <a:gd name="connsiteX670" fmla="*/ 4496479 w 6569477"/>
              <a:gd name="connsiteY670" fmla="*/ 4324901 h 6858000"/>
              <a:gd name="connsiteX671" fmla="*/ 4558379 w 6569477"/>
              <a:gd name="connsiteY671" fmla="*/ 4048002 h 6858000"/>
              <a:gd name="connsiteX672" fmla="*/ 4558015 w 6569477"/>
              <a:gd name="connsiteY672" fmla="*/ 3905566 h 6858000"/>
              <a:gd name="connsiteX673" fmla="*/ 4557679 w 6569477"/>
              <a:gd name="connsiteY673" fmla="*/ 3800467 h 6858000"/>
              <a:gd name="connsiteX674" fmla="*/ 4604555 w 6569477"/>
              <a:gd name="connsiteY674" fmla="*/ 3232475 h 6858000"/>
              <a:gd name="connsiteX675" fmla="*/ 4591997 w 6569477"/>
              <a:gd name="connsiteY675" fmla="*/ 3197452 h 6858000"/>
              <a:gd name="connsiteX676" fmla="*/ 6452746 w 6569477"/>
              <a:gd name="connsiteY676" fmla="*/ 3122946 h 6858000"/>
              <a:gd name="connsiteX677" fmla="*/ 6453162 w 6569477"/>
              <a:gd name="connsiteY677" fmla="*/ 3130579 h 6858000"/>
              <a:gd name="connsiteX678" fmla="*/ 6456587 w 6569477"/>
              <a:gd name="connsiteY678" fmla="*/ 3167050 h 6858000"/>
              <a:gd name="connsiteX679" fmla="*/ 6461451 w 6569477"/>
              <a:gd name="connsiteY679" fmla="*/ 3181937 h 6858000"/>
              <a:gd name="connsiteX680" fmla="*/ 6467043 w 6569477"/>
              <a:gd name="connsiteY680" fmla="*/ 3130919 h 6858000"/>
              <a:gd name="connsiteX681" fmla="*/ 6466334 w 6569477"/>
              <a:gd name="connsiteY681" fmla="*/ 3130706 h 6858000"/>
              <a:gd name="connsiteX682" fmla="*/ 6458257 w 6569477"/>
              <a:gd name="connsiteY682" fmla="*/ 3143801 h 6858000"/>
              <a:gd name="connsiteX683" fmla="*/ 6455200 w 6569477"/>
              <a:gd name="connsiteY683" fmla="*/ 3129015 h 6858000"/>
              <a:gd name="connsiteX684" fmla="*/ 5899755 w 6569477"/>
              <a:gd name="connsiteY684" fmla="*/ 3090904 h 6858000"/>
              <a:gd name="connsiteX685" fmla="*/ 5899749 w 6569477"/>
              <a:gd name="connsiteY685" fmla="*/ 3090971 h 6858000"/>
              <a:gd name="connsiteX686" fmla="*/ 5913876 w 6569477"/>
              <a:gd name="connsiteY686" fmla="*/ 3255517 h 6858000"/>
              <a:gd name="connsiteX687" fmla="*/ 5902787 w 6569477"/>
              <a:gd name="connsiteY687" fmla="*/ 3259712 h 6858000"/>
              <a:gd name="connsiteX688" fmla="*/ 5909097 w 6569477"/>
              <a:gd name="connsiteY688" fmla="*/ 3323253 h 6858000"/>
              <a:gd name="connsiteX689" fmla="*/ 5905223 w 6569477"/>
              <a:gd name="connsiteY689" fmla="*/ 3413467 h 6858000"/>
              <a:gd name="connsiteX690" fmla="*/ 5889655 w 6569477"/>
              <a:gd name="connsiteY690" fmla="*/ 3492889 h 6858000"/>
              <a:gd name="connsiteX691" fmla="*/ 5877964 w 6569477"/>
              <a:gd name="connsiteY691" fmla="*/ 3482098 h 6858000"/>
              <a:gd name="connsiteX692" fmla="*/ 5873297 w 6569477"/>
              <a:gd name="connsiteY692" fmla="*/ 3552644 h 6858000"/>
              <a:gd name="connsiteX693" fmla="*/ 5868721 w 6569477"/>
              <a:gd name="connsiteY693" fmla="*/ 3613366 h 6858000"/>
              <a:gd name="connsiteX694" fmla="*/ 5868626 w 6569477"/>
              <a:gd name="connsiteY694" fmla="*/ 3615664 h 6858000"/>
              <a:gd name="connsiteX695" fmla="*/ 5902370 w 6569477"/>
              <a:gd name="connsiteY695" fmla="*/ 3649406 h 6858000"/>
              <a:gd name="connsiteX696" fmla="*/ 5893933 w 6569477"/>
              <a:gd name="connsiteY696" fmla="*/ 3759069 h 6858000"/>
              <a:gd name="connsiteX697" fmla="*/ 5910807 w 6569477"/>
              <a:gd name="connsiteY697" fmla="*/ 3708454 h 6858000"/>
              <a:gd name="connsiteX698" fmla="*/ 5913969 w 6569477"/>
              <a:gd name="connsiteY698" fmla="*/ 3735871 h 6858000"/>
              <a:gd name="connsiteX699" fmla="*/ 5913771 w 6569477"/>
              <a:gd name="connsiteY699" fmla="*/ 3738386 h 6858000"/>
              <a:gd name="connsiteX700" fmla="*/ 5919568 w 6569477"/>
              <a:gd name="connsiteY700" fmla="*/ 3702380 h 6858000"/>
              <a:gd name="connsiteX701" fmla="*/ 5920803 w 6569477"/>
              <a:gd name="connsiteY701" fmla="*/ 3653480 h 6858000"/>
              <a:gd name="connsiteX702" fmla="*/ 5935379 w 6569477"/>
              <a:gd name="connsiteY702" fmla="*/ 3617663 h 6858000"/>
              <a:gd name="connsiteX703" fmla="*/ 5927180 w 6569477"/>
              <a:gd name="connsiteY703" fmla="*/ 3573144 h 6858000"/>
              <a:gd name="connsiteX704" fmla="*/ 5936885 w 6569477"/>
              <a:gd name="connsiteY704" fmla="*/ 3495878 h 6858000"/>
              <a:gd name="connsiteX705" fmla="*/ 5937123 w 6569477"/>
              <a:gd name="connsiteY705" fmla="*/ 3422193 h 6858000"/>
              <a:gd name="connsiteX706" fmla="*/ 5949659 w 6569477"/>
              <a:gd name="connsiteY706" fmla="*/ 3415287 h 6858000"/>
              <a:gd name="connsiteX707" fmla="*/ 5948577 w 6569477"/>
              <a:gd name="connsiteY707" fmla="*/ 3308820 h 6858000"/>
              <a:gd name="connsiteX708" fmla="*/ 5940173 w 6569477"/>
              <a:gd name="connsiteY708" fmla="*/ 3227623 h 6858000"/>
              <a:gd name="connsiteX709" fmla="*/ 5936112 w 6569477"/>
              <a:gd name="connsiteY709" fmla="*/ 3227623 h 6858000"/>
              <a:gd name="connsiteX710" fmla="*/ 5934113 w 6569477"/>
              <a:gd name="connsiteY710" fmla="*/ 3216005 h 6858000"/>
              <a:gd name="connsiteX711" fmla="*/ 5933300 w 6569477"/>
              <a:gd name="connsiteY711" fmla="*/ 3217735 h 6858000"/>
              <a:gd name="connsiteX712" fmla="*/ 5925816 w 6569477"/>
              <a:gd name="connsiteY712" fmla="*/ 3220835 h 6858000"/>
              <a:gd name="connsiteX713" fmla="*/ 5922789 w 6569477"/>
              <a:gd name="connsiteY713" fmla="*/ 3182917 h 6858000"/>
              <a:gd name="connsiteX714" fmla="*/ 5925668 w 6569477"/>
              <a:gd name="connsiteY714" fmla="*/ 3166923 h 6858000"/>
              <a:gd name="connsiteX715" fmla="*/ 5922799 w 6569477"/>
              <a:gd name="connsiteY715" fmla="*/ 3150253 h 6858000"/>
              <a:gd name="connsiteX716" fmla="*/ 6470079 w 6569477"/>
              <a:gd name="connsiteY716" fmla="*/ 2971783 h 6858000"/>
              <a:gd name="connsiteX717" fmla="*/ 6459848 w 6569477"/>
              <a:gd name="connsiteY717" fmla="*/ 2985189 h 6858000"/>
              <a:gd name="connsiteX718" fmla="*/ 6446665 w 6569477"/>
              <a:gd name="connsiteY718" fmla="*/ 2989730 h 6858000"/>
              <a:gd name="connsiteX719" fmla="*/ 6447438 w 6569477"/>
              <a:gd name="connsiteY719" fmla="*/ 2994236 h 6858000"/>
              <a:gd name="connsiteX720" fmla="*/ 6440386 w 6569477"/>
              <a:gd name="connsiteY720" fmla="*/ 3018174 h 6858000"/>
              <a:gd name="connsiteX721" fmla="*/ 6450805 w 6569477"/>
              <a:gd name="connsiteY721" fmla="*/ 3087293 h 6858000"/>
              <a:gd name="connsiteX722" fmla="*/ 6451373 w 6569477"/>
              <a:gd name="connsiteY722" fmla="*/ 3097752 h 6858000"/>
              <a:gd name="connsiteX723" fmla="*/ 6456557 w 6569477"/>
              <a:gd name="connsiteY723" fmla="*/ 3096583 h 6858000"/>
              <a:gd name="connsiteX724" fmla="*/ 6467490 w 6569477"/>
              <a:gd name="connsiteY724" fmla="*/ 3085383 h 6858000"/>
              <a:gd name="connsiteX725" fmla="*/ 6469775 w 6569477"/>
              <a:gd name="connsiteY725" fmla="*/ 3085600 h 6858000"/>
              <a:gd name="connsiteX726" fmla="*/ 6473655 w 6569477"/>
              <a:gd name="connsiteY726" fmla="*/ 3017169 h 6858000"/>
              <a:gd name="connsiteX727" fmla="*/ 6473968 w 6569477"/>
              <a:gd name="connsiteY727" fmla="*/ 2994029 h 6858000"/>
              <a:gd name="connsiteX728" fmla="*/ 5796128 w 6569477"/>
              <a:gd name="connsiteY728" fmla="*/ 2808658 h 6858000"/>
              <a:gd name="connsiteX729" fmla="*/ 5796854 w 6569477"/>
              <a:gd name="connsiteY729" fmla="*/ 2813211 h 6858000"/>
              <a:gd name="connsiteX730" fmla="*/ 5790016 w 6569477"/>
              <a:gd name="connsiteY730" fmla="*/ 2888065 h 6858000"/>
              <a:gd name="connsiteX731" fmla="*/ 5804143 w 6569477"/>
              <a:gd name="connsiteY731" fmla="*/ 3052612 h 6858000"/>
              <a:gd name="connsiteX732" fmla="*/ 5793054 w 6569477"/>
              <a:gd name="connsiteY732" fmla="*/ 3056806 h 6858000"/>
              <a:gd name="connsiteX733" fmla="*/ 5799363 w 6569477"/>
              <a:gd name="connsiteY733" fmla="*/ 3120348 h 6858000"/>
              <a:gd name="connsiteX734" fmla="*/ 5795489 w 6569477"/>
              <a:gd name="connsiteY734" fmla="*/ 3210561 h 6858000"/>
              <a:gd name="connsiteX735" fmla="*/ 5779922 w 6569477"/>
              <a:gd name="connsiteY735" fmla="*/ 3289984 h 6858000"/>
              <a:gd name="connsiteX736" fmla="*/ 5768230 w 6569477"/>
              <a:gd name="connsiteY736" fmla="*/ 3279192 h 6858000"/>
              <a:gd name="connsiteX737" fmla="*/ 5758672 w 6569477"/>
              <a:gd name="connsiteY737" fmla="*/ 3414663 h 6858000"/>
              <a:gd name="connsiteX738" fmla="*/ 5755841 w 6569477"/>
              <a:gd name="connsiteY738" fmla="*/ 3484197 h 6858000"/>
              <a:gd name="connsiteX739" fmla="*/ 5751250 w 6569477"/>
              <a:gd name="connsiteY739" fmla="*/ 3511578 h 6858000"/>
              <a:gd name="connsiteX740" fmla="*/ 5753689 w 6569477"/>
              <a:gd name="connsiteY740" fmla="*/ 3558722 h 6858000"/>
              <a:gd name="connsiteX741" fmla="*/ 5750526 w 6569477"/>
              <a:gd name="connsiteY741" fmla="*/ 3632535 h 6858000"/>
              <a:gd name="connsiteX742" fmla="*/ 5834884 w 6569477"/>
              <a:gd name="connsiteY742" fmla="*/ 3413208 h 6858000"/>
              <a:gd name="connsiteX743" fmla="*/ 5868624 w 6569477"/>
              <a:gd name="connsiteY743" fmla="*/ 3387901 h 6858000"/>
              <a:gd name="connsiteX744" fmla="*/ 5866517 w 6569477"/>
              <a:gd name="connsiteY744" fmla="*/ 3410045 h 6858000"/>
              <a:gd name="connsiteX745" fmla="*/ 5867131 w 6569477"/>
              <a:gd name="connsiteY745" fmla="*/ 3410229 h 6858000"/>
              <a:gd name="connsiteX746" fmla="*/ 5872246 w 6569477"/>
              <a:gd name="connsiteY746" fmla="*/ 3386637 h 6858000"/>
              <a:gd name="connsiteX747" fmla="*/ 5872535 w 6569477"/>
              <a:gd name="connsiteY747" fmla="*/ 3347224 h 6858000"/>
              <a:gd name="connsiteX748" fmla="*/ 5872815 w 6569477"/>
              <a:gd name="connsiteY748" fmla="*/ 3260906 h 6858000"/>
              <a:gd name="connsiteX749" fmla="*/ 5887499 w 6569477"/>
              <a:gd name="connsiteY749" fmla="*/ 3252816 h 6858000"/>
              <a:gd name="connsiteX750" fmla="*/ 5880163 w 6569477"/>
              <a:gd name="connsiteY750" fmla="*/ 3070525 h 6858000"/>
              <a:gd name="connsiteX751" fmla="*/ 5878087 w 6569477"/>
              <a:gd name="connsiteY751" fmla="*/ 3050101 h 6858000"/>
              <a:gd name="connsiteX752" fmla="*/ 5870867 w 6569477"/>
              <a:gd name="connsiteY752" fmla="*/ 3036635 h 6858000"/>
              <a:gd name="connsiteX753" fmla="*/ 5865140 w 6569477"/>
              <a:gd name="connsiteY753" fmla="*/ 3025482 h 6858000"/>
              <a:gd name="connsiteX754" fmla="*/ 5864600 w 6569477"/>
              <a:gd name="connsiteY754" fmla="*/ 3026174 h 6858000"/>
              <a:gd name="connsiteX755" fmla="*/ 5859570 w 6569477"/>
              <a:gd name="connsiteY755" fmla="*/ 3025027 h 6858000"/>
              <a:gd name="connsiteX756" fmla="*/ 5858588 w 6569477"/>
              <a:gd name="connsiteY756" fmla="*/ 3012722 h 6858000"/>
              <a:gd name="connsiteX757" fmla="*/ 5843319 w 6569477"/>
              <a:gd name="connsiteY757" fmla="*/ 2982990 h 6858000"/>
              <a:gd name="connsiteX758" fmla="*/ 5834884 w 6569477"/>
              <a:gd name="connsiteY758" fmla="*/ 3016734 h 6858000"/>
              <a:gd name="connsiteX759" fmla="*/ 5818012 w 6569477"/>
              <a:gd name="connsiteY759" fmla="*/ 2864891 h 6858000"/>
              <a:gd name="connsiteX760" fmla="*/ 5804304 w 6569477"/>
              <a:gd name="connsiteY760" fmla="*/ 2829962 h 6858000"/>
              <a:gd name="connsiteX761" fmla="*/ 6508420 w 6569477"/>
              <a:gd name="connsiteY761" fmla="*/ 2779156 h 6858000"/>
              <a:gd name="connsiteX762" fmla="*/ 6507136 w 6569477"/>
              <a:gd name="connsiteY762" fmla="*/ 2780799 h 6858000"/>
              <a:gd name="connsiteX763" fmla="*/ 6500134 w 6569477"/>
              <a:gd name="connsiteY763" fmla="*/ 2779246 h 6858000"/>
              <a:gd name="connsiteX764" fmla="*/ 6502399 w 6569477"/>
              <a:gd name="connsiteY764" fmla="*/ 2890359 h 6858000"/>
              <a:gd name="connsiteX765" fmla="*/ 6505686 w 6569477"/>
              <a:gd name="connsiteY765" fmla="*/ 2887611 h 6858000"/>
              <a:gd name="connsiteX766" fmla="*/ 6511866 w 6569477"/>
              <a:gd name="connsiteY766" fmla="*/ 2873422 h 6858000"/>
              <a:gd name="connsiteX767" fmla="*/ 6513497 w 6569477"/>
              <a:gd name="connsiteY767" fmla="*/ 2877577 h 6858000"/>
              <a:gd name="connsiteX768" fmla="*/ 6514565 w 6569477"/>
              <a:gd name="connsiteY768" fmla="*/ 2898237 h 6858000"/>
              <a:gd name="connsiteX769" fmla="*/ 6519875 w 6569477"/>
              <a:gd name="connsiteY769" fmla="*/ 2893798 h 6858000"/>
              <a:gd name="connsiteX770" fmla="*/ 6513497 w 6569477"/>
              <a:gd name="connsiteY770" fmla="*/ 2877577 h 6858000"/>
              <a:gd name="connsiteX771" fmla="*/ 5404661 w 6569477"/>
              <a:gd name="connsiteY771" fmla="*/ 2763661 h 6858000"/>
              <a:gd name="connsiteX772" fmla="*/ 5413098 w 6569477"/>
              <a:gd name="connsiteY772" fmla="*/ 2788968 h 6858000"/>
              <a:gd name="connsiteX773" fmla="*/ 5413098 w 6569477"/>
              <a:gd name="connsiteY773" fmla="*/ 2797406 h 6858000"/>
              <a:gd name="connsiteX774" fmla="*/ 5413098 w 6569477"/>
              <a:gd name="connsiteY774" fmla="*/ 2805841 h 6858000"/>
              <a:gd name="connsiteX775" fmla="*/ 5413098 w 6569477"/>
              <a:gd name="connsiteY775" fmla="*/ 2814276 h 6858000"/>
              <a:gd name="connsiteX776" fmla="*/ 5404662 w 6569477"/>
              <a:gd name="connsiteY776" fmla="*/ 2797406 h 6858000"/>
              <a:gd name="connsiteX777" fmla="*/ 6368014 w 6569477"/>
              <a:gd name="connsiteY777" fmla="*/ 2752114 h 6858000"/>
              <a:gd name="connsiteX778" fmla="*/ 6354550 w 6569477"/>
              <a:gd name="connsiteY778" fmla="*/ 2796770 h 6858000"/>
              <a:gd name="connsiteX779" fmla="*/ 6353593 w 6569477"/>
              <a:gd name="connsiteY779" fmla="*/ 2805446 h 6858000"/>
              <a:gd name="connsiteX780" fmla="*/ 6374570 w 6569477"/>
              <a:gd name="connsiteY780" fmla="*/ 2874671 h 6858000"/>
              <a:gd name="connsiteX781" fmla="*/ 6409578 w 6569477"/>
              <a:gd name="connsiteY781" fmla="*/ 3143175 h 6858000"/>
              <a:gd name="connsiteX782" fmla="*/ 6414888 w 6569477"/>
              <a:gd name="connsiteY782" fmla="*/ 3138739 h 6858000"/>
              <a:gd name="connsiteX783" fmla="*/ 6421068 w 6569477"/>
              <a:gd name="connsiteY783" fmla="*/ 3124551 h 6858000"/>
              <a:gd name="connsiteX784" fmla="*/ 6422700 w 6569477"/>
              <a:gd name="connsiteY784" fmla="*/ 3128706 h 6858000"/>
              <a:gd name="connsiteX785" fmla="*/ 6423768 w 6569477"/>
              <a:gd name="connsiteY785" fmla="*/ 3149362 h 6858000"/>
              <a:gd name="connsiteX786" fmla="*/ 6429077 w 6569477"/>
              <a:gd name="connsiteY786" fmla="*/ 3144926 h 6858000"/>
              <a:gd name="connsiteX787" fmla="*/ 6422700 w 6569477"/>
              <a:gd name="connsiteY787" fmla="*/ 3128706 h 6858000"/>
              <a:gd name="connsiteX788" fmla="*/ 6417015 w 6569477"/>
              <a:gd name="connsiteY788" fmla="*/ 3018534 h 6858000"/>
              <a:gd name="connsiteX789" fmla="*/ 6414015 w 6569477"/>
              <a:gd name="connsiteY789" fmla="*/ 2972866 h 6858000"/>
              <a:gd name="connsiteX790" fmla="*/ 6406544 w 6569477"/>
              <a:gd name="connsiteY790" fmla="*/ 2951752 h 6858000"/>
              <a:gd name="connsiteX791" fmla="*/ 6389030 w 6569477"/>
              <a:gd name="connsiteY791" fmla="*/ 2804652 h 6858000"/>
              <a:gd name="connsiteX792" fmla="*/ 6368014 w 6569477"/>
              <a:gd name="connsiteY792" fmla="*/ 2752114 h 6858000"/>
              <a:gd name="connsiteX793" fmla="*/ 6478241 w 6569477"/>
              <a:gd name="connsiteY793" fmla="*/ 2723750 h 6858000"/>
              <a:gd name="connsiteX794" fmla="*/ 6481412 w 6569477"/>
              <a:gd name="connsiteY794" fmla="*/ 2772854 h 6858000"/>
              <a:gd name="connsiteX795" fmla="*/ 6481359 w 6569477"/>
              <a:gd name="connsiteY795" fmla="*/ 2778262 h 6858000"/>
              <a:gd name="connsiteX796" fmla="*/ 6492255 w 6569477"/>
              <a:gd name="connsiteY796" fmla="*/ 2843453 h 6858000"/>
              <a:gd name="connsiteX797" fmla="*/ 6492103 w 6569477"/>
              <a:gd name="connsiteY797" fmla="*/ 2836567 h 6858000"/>
              <a:gd name="connsiteX798" fmla="*/ 6487688 w 6569477"/>
              <a:gd name="connsiteY798" fmla="*/ 2751180 h 6858000"/>
              <a:gd name="connsiteX799" fmla="*/ 6471948 w 6569477"/>
              <a:gd name="connsiteY799" fmla="*/ 2602764 h 6858000"/>
              <a:gd name="connsiteX800" fmla="*/ 6470476 w 6569477"/>
              <a:gd name="connsiteY800" fmla="*/ 2603507 h 6858000"/>
              <a:gd name="connsiteX801" fmla="*/ 6474714 w 6569477"/>
              <a:gd name="connsiteY801" fmla="*/ 2669154 h 6858000"/>
              <a:gd name="connsiteX802" fmla="*/ 6474578 w 6569477"/>
              <a:gd name="connsiteY802" fmla="*/ 2659237 h 6858000"/>
              <a:gd name="connsiteX803" fmla="*/ 6476460 w 6569477"/>
              <a:gd name="connsiteY803" fmla="*/ 2609956 h 6858000"/>
              <a:gd name="connsiteX804" fmla="*/ 6471948 w 6569477"/>
              <a:gd name="connsiteY804" fmla="*/ 2602764 h 6858000"/>
              <a:gd name="connsiteX805" fmla="*/ 6458450 w 6569477"/>
              <a:gd name="connsiteY805" fmla="*/ 2239645 h 6858000"/>
              <a:gd name="connsiteX806" fmla="*/ 6450161 w 6569477"/>
              <a:gd name="connsiteY806" fmla="*/ 2257976 h 6858000"/>
              <a:gd name="connsiteX807" fmla="*/ 6433952 w 6569477"/>
              <a:gd name="connsiteY807" fmla="*/ 2243260 h 6858000"/>
              <a:gd name="connsiteX808" fmla="*/ 6419984 w 6569477"/>
              <a:gd name="connsiteY808" fmla="*/ 2274915 h 6858000"/>
              <a:gd name="connsiteX809" fmla="*/ 6412070 w 6569477"/>
              <a:gd name="connsiteY809" fmla="*/ 2253880 h 6858000"/>
              <a:gd name="connsiteX810" fmla="*/ 6438066 w 6569477"/>
              <a:gd name="connsiteY810" fmla="*/ 2377354 h 6858000"/>
              <a:gd name="connsiteX811" fmla="*/ 6458698 w 6569477"/>
              <a:gd name="connsiteY811" fmla="*/ 2510576 h 6858000"/>
              <a:gd name="connsiteX812" fmla="*/ 6465170 w 6569477"/>
              <a:gd name="connsiteY812" fmla="*/ 2512554 h 6858000"/>
              <a:gd name="connsiteX813" fmla="*/ 6466949 w 6569477"/>
              <a:gd name="connsiteY813" fmla="*/ 2477172 h 6858000"/>
              <a:gd name="connsiteX814" fmla="*/ 6512779 w 6569477"/>
              <a:gd name="connsiteY814" fmla="*/ 2527655 h 6858000"/>
              <a:gd name="connsiteX815" fmla="*/ 6482025 w 6569477"/>
              <a:gd name="connsiteY815" fmla="*/ 2340112 h 6858000"/>
              <a:gd name="connsiteX816" fmla="*/ 6479231 w 6569477"/>
              <a:gd name="connsiteY816" fmla="*/ 2346442 h 6858000"/>
              <a:gd name="connsiteX817" fmla="*/ 6476437 w 6569477"/>
              <a:gd name="connsiteY817" fmla="*/ 2352774 h 6858000"/>
              <a:gd name="connsiteX818" fmla="*/ 6472897 w 6569477"/>
              <a:gd name="connsiteY818" fmla="*/ 2343650 h 6858000"/>
              <a:gd name="connsiteX819" fmla="*/ 6472151 w 6569477"/>
              <a:gd name="connsiteY819" fmla="*/ 2328192 h 6858000"/>
              <a:gd name="connsiteX820" fmla="*/ 6469356 w 6569477"/>
              <a:gd name="connsiteY820" fmla="*/ 2334523 h 6858000"/>
              <a:gd name="connsiteX821" fmla="*/ 6467117 w 6569477"/>
              <a:gd name="connsiteY821" fmla="*/ 2288151 h 6858000"/>
              <a:gd name="connsiteX822" fmla="*/ 6460782 w 6569477"/>
              <a:gd name="connsiteY822" fmla="*/ 2285355 h 6858000"/>
              <a:gd name="connsiteX823" fmla="*/ 6457242 w 6569477"/>
              <a:gd name="connsiteY823" fmla="*/ 2276229 h 6858000"/>
              <a:gd name="connsiteX824" fmla="*/ 6460035 w 6569477"/>
              <a:gd name="connsiteY824" fmla="*/ 2269898 h 6858000"/>
              <a:gd name="connsiteX825" fmla="*/ 6462830 w 6569477"/>
              <a:gd name="connsiteY825" fmla="*/ 2263567 h 6858000"/>
              <a:gd name="connsiteX826" fmla="*/ 6466369 w 6569477"/>
              <a:gd name="connsiteY826" fmla="*/ 2272693 h 6858000"/>
              <a:gd name="connsiteX827" fmla="*/ 6469164 w 6569477"/>
              <a:gd name="connsiteY827" fmla="*/ 2266362 h 6858000"/>
              <a:gd name="connsiteX828" fmla="*/ 6461975 w 6569477"/>
              <a:gd name="connsiteY828" fmla="*/ 2240852 h 6858000"/>
              <a:gd name="connsiteX829" fmla="*/ 6458450 w 6569477"/>
              <a:gd name="connsiteY829" fmla="*/ 2239645 h 6858000"/>
              <a:gd name="connsiteX830" fmla="*/ 6119324 w 6569477"/>
              <a:gd name="connsiteY830" fmla="*/ 1470230 h 6858000"/>
              <a:gd name="connsiteX831" fmla="*/ 6182372 w 6569477"/>
              <a:gd name="connsiteY831" fmla="*/ 1708395 h 6858000"/>
              <a:gd name="connsiteX832" fmla="*/ 6213896 w 6569477"/>
              <a:gd name="connsiteY832" fmla="*/ 1718901 h 6858000"/>
              <a:gd name="connsiteX833" fmla="*/ 6230856 w 6569477"/>
              <a:gd name="connsiteY833" fmla="*/ 1709003 h 6858000"/>
              <a:gd name="connsiteX834" fmla="*/ 6226890 w 6569477"/>
              <a:gd name="connsiteY834" fmla="*/ 1691895 h 6858000"/>
              <a:gd name="connsiteX835" fmla="*/ 6185731 w 6569477"/>
              <a:gd name="connsiteY835" fmla="*/ 1576670 h 6858000"/>
              <a:gd name="connsiteX836" fmla="*/ 6173508 w 6569477"/>
              <a:gd name="connsiteY836" fmla="*/ 1521886 h 6858000"/>
              <a:gd name="connsiteX837" fmla="*/ 6172469 w 6569477"/>
              <a:gd name="connsiteY837" fmla="*/ 1515742 h 6858000"/>
              <a:gd name="connsiteX838" fmla="*/ 6170551 w 6569477"/>
              <a:gd name="connsiteY838" fmla="*/ 1514447 h 6858000"/>
              <a:gd name="connsiteX839" fmla="*/ 6119324 w 6569477"/>
              <a:gd name="connsiteY839" fmla="*/ 1470230 h 6858000"/>
              <a:gd name="connsiteX840" fmla="*/ 6220785 w 6569477"/>
              <a:gd name="connsiteY840" fmla="*/ 1467284 h 6858000"/>
              <a:gd name="connsiteX841" fmla="*/ 6224419 w 6569477"/>
              <a:gd name="connsiteY841" fmla="*/ 1484860 h 6858000"/>
              <a:gd name="connsiteX842" fmla="*/ 6221902 w 6569477"/>
              <a:gd name="connsiteY842" fmla="*/ 1506545 h 6858000"/>
              <a:gd name="connsiteX843" fmla="*/ 6228674 w 6569477"/>
              <a:gd name="connsiteY843" fmla="*/ 1507988 h 6858000"/>
              <a:gd name="connsiteX844" fmla="*/ 6234004 w 6569477"/>
              <a:gd name="connsiteY844" fmla="*/ 1516199 h 6858000"/>
              <a:gd name="connsiteX845" fmla="*/ 6229680 w 6569477"/>
              <a:gd name="connsiteY845" fmla="*/ 1536503 h 6858000"/>
              <a:gd name="connsiteX846" fmla="*/ 6224350 w 6569477"/>
              <a:gd name="connsiteY846" fmla="*/ 1528292 h 6858000"/>
              <a:gd name="connsiteX847" fmla="*/ 6223684 w 6569477"/>
              <a:gd name="connsiteY847" fmla="*/ 1527266 h 6858000"/>
              <a:gd name="connsiteX848" fmla="*/ 6220817 w 6569477"/>
              <a:gd name="connsiteY848" fmla="*/ 1522851 h 6858000"/>
              <a:gd name="connsiteX849" fmla="*/ 6221874 w 6569477"/>
              <a:gd name="connsiteY849" fmla="*/ 1531073 h 6858000"/>
              <a:gd name="connsiteX850" fmla="*/ 6242353 w 6569477"/>
              <a:gd name="connsiteY850" fmla="*/ 1609953 h 6858000"/>
              <a:gd name="connsiteX851" fmla="*/ 6223042 w 6569477"/>
              <a:gd name="connsiteY851" fmla="*/ 1634143 h 6858000"/>
              <a:gd name="connsiteX852" fmla="*/ 6239473 w 6569477"/>
              <a:gd name="connsiteY852" fmla="*/ 1705560 h 6858000"/>
              <a:gd name="connsiteX853" fmla="*/ 6250673 w 6569477"/>
              <a:gd name="connsiteY853" fmla="*/ 1702375 h 6858000"/>
              <a:gd name="connsiteX854" fmla="*/ 6297961 w 6569477"/>
              <a:gd name="connsiteY854" fmla="*/ 1764435 h 6858000"/>
              <a:gd name="connsiteX855" fmla="*/ 6373267 w 6569477"/>
              <a:gd name="connsiteY855" fmla="*/ 2069581 h 6858000"/>
              <a:gd name="connsiteX856" fmla="*/ 6384393 w 6569477"/>
              <a:gd name="connsiteY856" fmla="*/ 2122429 h 6858000"/>
              <a:gd name="connsiteX857" fmla="*/ 6393144 w 6569477"/>
              <a:gd name="connsiteY857" fmla="*/ 2124321 h 6858000"/>
              <a:gd name="connsiteX858" fmla="*/ 6418298 w 6569477"/>
              <a:gd name="connsiteY858" fmla="*/ 2175842 h 6858000"/>
              <a:gd name="connsiteX859" fmla="*/ 6419599 w 6569477"/>
              <a:gd name="connsiteY859" fmla="*/ 2138595 h 6858000"/>
              <a:gd name="connsiteX860" fmla="*/ 6401898 w 6569477"/>
              <a:gd name="connsiteY860" fmla="*/ 2092964 h 6858000"/>
              <a:gd name="connsiteX861" fmla="*/ 6319338 w 6569477"/>
              <a:gd name="connsiteY861" fmla="*/ 1731284 h 6858000"/>
              <a:gd name="connsiteX862" fmla="*/ 6294555 w 6569477"/>
              <a:gd name="connsiteY862" fmla="*/ 1667400 h 6858000"/>
              <a:gd name="connsiteX863" fmla="*/ 6274614 w 6569477"/>
              <a:gd name="connsiteY863" fmla="*/ 1575398 h 6858000"/>
              <a:gd name="connsiteX864" fmla="*/ 6261945 w 6569477"/>
              <a:gd name="connsiteY864" fmla="*/ 1569807 h 6858000"/>
              <a:gd name="connsiteX865" fmla="*/ 6227264 w 6569477"/>
              <a:gd name="connsiteY865" fmla="*/ 1485482 h 6858000"/>
              <a:gd name="connsiteX866" fmla="*/ 6163232 w 6569477"/>
              <a:gd name="connsiteY866" fmla="*/ 1291657 h 6858000"/>
              <a:gd name="connsiteX867" fmla="*/ 6169423 w 6569477"/>
              <a:gd name="connsiteY867" fmla="*/ 1308672 h 6858000"/>
              <a:gd name="connsiteX868" fmla="*/ 6164862 w 6569477"/>
              <a:gd name="connsiteY868" fmla="*/ 1292485 h 6858000"/>
              <a:gd name="connsiteX869" fmla="*/ 4999747 w 6569477"/>
              <a:gd name="connsiteY869" fmla="*/ 1084964 h 6858000"/>
              <a:gd name="connsiteX870" fmla="*/ 5004170 w 6569477"/>
              <a:gd name="connsiteY870" fmla="*/ 1092826 h 6858000"/>
              <a:gd name="connsiteX871" fmla="*/ 5000801 w 6569477"/>
              <a:gd name="connsiteY871" fmla="*/ 1092344 h 6858000"/>
              <a:gd name="connsiteX872" fmla="*/ 4999747 w 6569477"/>
              <a:gd name="connsiteY872" fmla="*/ 1084964 h 6858000"/>
              <a:gd name="connsiteX873" fmla="*/ 4933923 w 6569477"/>
              <a:gd name="connsiteY873" fmla="*/ 1003153 h 6858000"/>
              <a:gd name="connsiteX874" fmla="*/ 4947450 w 6569477"/>
              <a:gd name="connsiteY874" fmla="*/ 1028780 h 6858000"/>
              <a:gd name="connsiteX875" fmla="*/ 4940697 w 6569477"/>
              <a:gd name="connsiteY875" fmla="*/ 1009043 h 6858000"/>
              <a:gd name="connsiteX876" fmla="*/ 4932262 w 6569477"/>
              <a:gd name="connsiteY876" fmla="*/ 644497 h 6858000"/>
              <a:gd name="connsiteX877" fmla="*/ 4940697 w 6569477"/>
              <a:gd name="connsiteY877" fmla="*/ 654745 h 6858000"/>
              <a:gd name="connsiteX878" fmla="*/ 4932262 w 6569477"/>
              <a:gd name="connsiteY878" fmla="*/ 646309 h 6858000"/>
              <a:gd name="connsiteX879" fmla="*/ 5581482 w 6569477"/>
              <a:gd name="connsiteY879" fmla="*/ 244629 h 6858000"/>
              <a:gd name="connsiteX880" fmla="*/ 5577991 w 6569477"/>
              <a:gd name="connsiteY880" fmla="*/ 250629 h 6858000"/>
              <a:gd name="connsiteX881" fmla="*/ 5577495 w 6569477"/>
              <a:gd name="connsiteY881" fmla="*/ 252297 h 6858000"/>
              <a:gd name="connsiteX882" fmla="*/ 5647778 w 6569477"/>
              <a:gd name="connsiteY882" fmla="*/ 373537 h 6858000"/>
              <a:gd name="connsiteX883" fmla="*/ 5709512 w 6569477"/>
              <a:gd name="connsiteY883" fmla="*/ 510569 h 6858000"/>
              <a:gd name="connsiteX884" fmla="*/ 5951197 w 6569477"/>
              <a:gd name="connsiteY884" fmla="*/ 1025425 h 6858000"/>
              <a:gd name="connsiteX885" fmla="*/ 5942878 w 6569477"/>
              <a:gd name="connsiteY885" fmla="*/ 913784 h 6858000"/>
              <a:gd name="connsiteX886" fmla="*/ 5930115 w 6569477"/>
              <a:gd name="connsiteY886" fmla="*/ 859785 h 6858000"/>
              <a:gd name="connsiteX887" fmla="*/ 5902782 w 6569477"/>
              <a:gd name="connsiteY887" fmla="*/ 807112 h 6858000"/>
              <a:gd name="connsiteX888" fmla="*/ 5831966 w 6569477"/>
              <a:gd name="connsiteY888" fmla="*/ 645218 h 6858000"/>
              <a:gd name="connsiteX889" fmla="*/ 5794655 w 6569477"/>
              <a:gd name="connsiteY889" fmla="*/ 587744 h 6858000"/>
              <a:gd name="connsiteX890" fmla="*/ 5756339 w 6569477"/>
              <a:gd name="connsiteY890" fmla="*/ 501756 h 6858000"/>
              <a:gd name="connsiteX891" fmla="*/ 5742795 w 6569477"/>
              <a:gd name="connsiteY891" fmla="*/ 498872 h 6858000"/>
              <a:gd name="connsiteX892" fmla="*/ 5657513 w 6569477"/>
              <a:gd name="connsiteY892" fmla="*/ 367504 h 6858000"/>
              <a:gd name="connsiteX893" fmla="*/ 5591104 w 6569477"/>
              <a:gd name="connsiteY893" fmla="*/ 247231 h 6858000"/>
              <a:gd name="connsiteX894" fmla="*/ 5581482 w 6569477"/>
              <a:gd name="connsiteY894" fmla="*/ 244629 h 6858000"/>
              <a:gd name="connsiteX895" fmla="*/ 4684964 w 6569477"/>
              <a:gd name="connsiteY895" fmla="*/ 0 h 6858000"/>
              <a:gd name="connsiteX896" fmla="*/ 5380578 w 6569477"/>
              <a:gd name="connsiteY896" fmla="*/ 0 h 6858000"/>
              <a:gd name="connsiteX897" fmla="*/ 5478611 w 6569477"/>
              <a:gd name="connsiteY897" fmla="*/ 117479 h 6858000"/>
              <a:gd name="connsiteX898" fmla="*/ 5500013 w 6569477"/>
              <a:gd name="connsiteY898" fmla="*/ 146283 h 6858000"/>
              <a:gd name="connsiteX899" fmla="*/ 5500055 w 6569477"/>
              <a:gd name="connsiteY899" fmla="*/ 142937 h 6858000"/>
              <a:gd name="connsiteX900" fmla="*/ 5534919 w 6569477"/>
              <a:gd name="connsiteY900" fmla="*/ 178662 h 6858000"/>
              <a:gd name="connsiteX901" fmla="*/ 5448194 w 6569477"/>
              <a:gd name="connsiteY901" fmla="*/ 54062 h 6858000"/>
              <a:gd name="connsiteX902" fmla="*/ 5412460 w 6569477"/>
              <a:gd name="connsiteY902" fmla="*/ 0 h 6858000"/>
              <a:gd name="connsiteX903" fmla="*/ 5476134 w 6569477"/>
              <a:gd name="connsiteY903" fmla="*/ 0 h 6858000"/>
              <a:gd name="connsiteX904" fmla="*/ 5485373 w 6569477"/>
              <a:gd name="connsiteY904" fmla="*/ 12455 h 6858000"/>
              <a:gd name="connsiteX905" fmla="*/ 5571665 w 6569477"/>
              <a:gd name="connsiteY905" fmla="*/ 130771 h 6858000"/>
              <a:gd name="connsiteX906" fmla="*/ 5619902 w 6569477"/>
              <a:gd name="connsiteY906" fmla="*/ 208686 h 6858000"/>
              <a:gd name="connsiteX907" fmla="*/ 5662149 w 6569477"/>
              <a:gd name="connsiteY907" fmla="*/ 253738 h 6858000"/>
              <a:gd name="connsiteX908" fmla="*/ 5686327 w 6569477"/>
              <a:gd name="connsiteY908" fmla="*/ 295355 h 6858000"/>
              <a:gd name="connsiteX909" fmla="*/ 5686913 w 6569477"/>
              <a:gd name="connsiteY909" fmla="*/ 295939 h 6858000"/>
              <a:gd name="connsiteX910" fmla="*/ 5696157 w 6569477"/>
              <a:gd name="connsiteY910" fmla="*/ 311903 h 6858000"/>
              <a:gd name="connsiteX911" fmla="*/ 5731531 w 6569477"/>
              <a:gd name="connsiteY911" fmla="*/ 366614 h 6858000"/>
              <a:gd name="connsiteX912" fmla="*/ 5812509 w 6569477"/>
              <a:gd name="connsiteY912" fmla="*/ 478933 h 6858000"/>
              <a:gd name="connsiteX913" fmla="*/ 5815302 w 6569477"/>
              <a:gd name="connsiteY913" fmla="*/ 472602 h 6858000"/>
              <a:gd name="connsiteX914" fmla="*/ 5814555 w 6569477"/>
              <a:gd name="connsiteY914" fmla="*/ 457145 h 6858000"/>
              <a:gd name="connsiteX915" fmla="*/ 5817860 w 6569477"/>
              <a:gd name="connsiteY915" fmla="*/ 460147 h 6858000"/>
              <a:gd name="connsiteX916" fmla="*/ 5827972 w 6569477"/>
              <a:gd name="connsiteY916" fmla="*/ 478193 h 6858000"/>
              <a:gd name="connsiteX917" fmla="*/ 5830766 w 6569477"/>
              <a:gd name="connsiteY917" fmla="*/ 471862 h 6858000"/>
              <a:gd name="connsiteX918" fmla="*/ 5817860 w 6569477"/>
              <a:gd name="connsiteY918" fmla="*/ 460147 h 6858000"/>
              <a:gd name="connsiteX919" fmla="*/ 5763946 w 6569477"/>
              <a:gd name="connsiteY919" fmla="*/ 363899 h 6858000"/>
              <a:gd name="connsiteX920" fmla="*/ 5712077 w 6569477"/>
              <a:gd name="connsiteY920" fmla="*/ 260643 h 6858000"/>
              <a:gd name="connsiteX921" fmla="*/ 5647795 w 6569477"/>
              <a:gd name="connsiteY921" fmla="*/ 149075 h 6858000"/>
              <a:gd name="connsiteX922" fmla="*/ 5750084 w 6569477"/>
              <a:gd name="connsiteY922" fmla="*/ 277415 h 6858000"/>
              <a:gd name="connsiteX923" fmla="*/ 5737415 w 6569477"/>
              <a:gd name="connsiteY923" fmla="*/ 271824 h 6858000"/>
              <a:gd name="connsiteX924" fmla="*/ 5780454 w 6569477"/>
              <a:gd name="connsiteY924" fmla="*/ 328637 h 6858000"/>
              <a:gd name="connsiteX925" fmla="*/ 5784739 w 6569477"/>
              <a:gd name="connsiteY925" fmla="*/ 353221 h 6858000"/>
              <a:gd name="connsiteX926" fmla="*/ 5865230 w 6569477"/>
              <a:gd name="connsiteY926" fmla="*/ 479507 h 6858000"/>
              <a:gd name="connsiteX927" fmla="*/ 5891313 w 6569477"/>
              <a:gd name="connsiteY927" fmla="*/ 506145 h 6858000"/>
              <a:gd name="connsiteX928" fmla="*/ 6056025 w 6569477"/>
              <a:gd name="connsiteY928" fmla="*/ 836005 h 6858000"/>
              <a:gd name="connsiteX929" fmla="*/ 6104098 w 6569477"/>
              <a:gd name="connsiteY929" fmla="*/ 932857 h 6858000"/>
              <a:gd name="connsiteX930" fmla="*/ 6138008 w 6569477"/>
              <a:gd name="connsiteY930" fmla="*/ 993205 h 6858000"/>
              <a:gd name="connsiteX931" fmla="*/ 6123293 w 6569477"/>
              <a:gd name="connsiteY931" fmla="*/ 1009405 h 6858000"/>
              <a:gd name="connsiteX932" fmla="*/ 6012986 w 6569477"/>
              <a:gd name="connsiteY932" fmla="*/ 779192 h 6858000"/>
              <a:gd name="connsiteX933" fmla="*/ 6006652 w 6569477"/>
              <a:gd name="connsiteY933" fmla="*/ 776396 h 6858000"/>
              <a:gd name="connsiteX934" fmla="*/ 6010193 w 6569477"/>
              <a:gd name="connsiteY934" fmla="*/ 785523 h 6858000"/>
              <a:gd name="connsiteX935" fmla="*/ 6014480 w 6569477"/>
              <a:gd name="connsiteY935" fmla="*/ 810107 h 6858000"/>
              <a:gd name="connsiteX936" fmla="*/ 6004788 w 6569477"/>
              <a:gd name="connsiteY936" fmla="*/ 798404 h 6858000"/>
              <a:gd name="connsiteX937" fmla="*/ 6001064 w 6569477"/>
              <a:gd name="connsiteY937" fmla="*/ 789058 h 6858000"/>
              <a:gd name="connsiteX938" fmla="*/ 6004605 w 6569477"/>
              <a:gd name="connsiteY938" fmla="*/ 798185 h 6858000"/>
              <a:gd name="connsiteX939" fmla="*/ 6004788 w 6569477"/>
              <a:gd name="connsiteY939" fmla="*/ 798404 h 6858000"/>
              <a:gd name="connsiteX940" fmla="*/ 6051771 w 6569477"/>
              <a:gd name="connsiteY940" fmla="*/ 916385 h 6858000"/>
              <a:gd name="connsiteX941" fmla="*/ 6109323 w 6569477"/>
              <a:gd name="connsiteY941" fmla="*/ 1041059 h 6858000"/>
              <a:gd name="connsiteX942" fmla="*/ 6218330 w 6569477"/>
              <a:gd name="connsiteY942" fmla="*/ 1308516 h 6858000"/>
              <a:gd name="connsiteX943" fmla="*/ 6248699 w 6569477"/>
              <a:gd name="connsiteY943" fmla="*/ 1359737 h 6858000"/>
              <a:gd name="connsiteX944" fmla="*/ 6317460 w 6569477"/>
              <a:gd name="connsiteY944" fmla="*/ 1564049 h 6858000"/>
              <a:gd name="connsiteX945" fmla="*/ 6327364 w 6569477"/>
              <a:gd name="connsiteY945" fmla="*/ 1565758 h 6858000"/>
              <a:gd name="connsiteX946" fmla="*/ 6405224 w 6569477"/>
              <a:gd name="connsiteY946" fmla="*/ 1840478 h 6858000"/>
              <a:gd name="connsiteX947" fmla="*/ 6402944 w 6569477"/>
              <a:gd name="connsiteY947" fmla="*/ 1841928 h 6858000"/>
              <a:gd name="connsiteX948" fmla="*/ 6401876 w 6569477"/>
              <a:gd name="connsiteY948" fmla="*/ 1835782 h 6858000"/>
              <a:gd name="connsiteX949" fmla="*/ 6399693 w 6569477"/>
              <a:gd name="connsiteY949" fmla="*/ 1834088 h 6858000"/>
              <a:gd name="connsiteX950" fmla="*/ 6398335 w 6569477"/>
              <a:gd name="connsiteY950" fmla="*/ 1826656 h 6858000"/>
              <a:gd name="connsiteX951" fmla="*/ 6399057 w 6569477"/>
              <a:gd name="connsiteY951" fmla="*/ 1833594 h 6858000"/>
              <a:gd name="connsiteX952" fmla="*/ 6399693 w 6569477"/>
              <a:gd name="connsiteY952" fmla="*/ 1834088 h 6858000"/>
              <a:gd name="connsiteX953" fmla="*/ 6403601 w 6569477"/>
              <a:gd name="connsiteY953" fmla="*/ 1855454 h 6858000"/>
              <a:gd name="connsiteX954" fmla="*/ 6404114 w 6569477"/>
              <a:gd name="connsiteY954" fmla="*/ 1882153 h 6858000"/>
              <a:gd name="connsiteX955" fmla="*/ 6473067 w 6569477"/>
              <a:gd name="connsiteY955" fmla="*/ 2154626 h 6858000"/>
              <a:gd name="connsiteX956" fmla="*/ 6483134 w 6569477"/>
              <a:gd name="connsiteY956" fmla="*/ 2234707 h 6858000"/>
              <a:gd name="connsiteX957" fmla="*/ 6520415 w 6569477"/>
              <a:gd name="connsiteY957" fmla="*/ 2493203 h 6858000"/>
              <a:gd name="connsiteX958" fmla="*/ 6531980 w 6569477"/>
              <a:gd name="connsiteY958" fmla="*/ 2633394 h 6858000"/>
              <a:gd name="connsiteX959" fmla="*/ 6527593 w 6569477"/>
              <a:gd name="connsiteY959" fmla="*/ 2646575 h 6858000"/>
              <a:gd name="connsiteX960" fmla="*/ 6529126 w 6569477"/>
              <a:gd name="connsiteY960" fmla="*/ 2655889 h 6858000"/>
              <a:gd name="connsiteX961" fmla="*/ 6530629 w 6569477"/>
              <a:gd name="connsiteY961" fmla="*/ 2656552 h 6858000"/>
              <a:gd name="connsiteX962" fmla="*/ 6531421 w 6569477"/>
              <a:gd name="connsiteY962" fmla="*/ 2656903 h 6858000"/>
              <a:gd name="connsiteX963" fmla="*/ 6534962 w 6569477"/>
              <a:gd name="connsiteY963" fmla="*/ 2666028 h 6858000"/>
              <a:gd name="connsiteX964" fmla="*/ 6531926 w 6569477"/>
              <a:gd name="connsiteY964" fmla="*/ 2672908 h 6858000"/>
              <a:gd name="connsiteX965" fmla="*/ 6533706 w 6569477"/>
              <a:gd name="connsiteY965" fmla="*/ 2683731 h 6858000"/>
              <a:gd name="connsiteX966" fmla="*/ 6528462 w 6569477"/>
              <a:gd name="connsiteY966" fmla="*/ 2680756 h 6858000"/>
              <a:gd name="connsiteX967" fmla="*/ 6526580 w 6569477"/>
              <a:gd name="connsiteY967" fmla="*/ 2685022 h 6858000"/>
              <a:gd name="connsiteX968" fmla="*/ 6526136 w 6569477"/>
              <a:gd name="connsiteY968" fmla="*/ 2683881 h 6858000"/>
              <a:gd name="connsiteX969" fmla="*/ 6524812 w 6569477"/>
              <a:gd name="connsiteY969" fmla="*/ 2680466 h 6858000"/>
              <a:gd name="connsiteX970" fmla="*/ 6524804 w 6569477"/>
              <a:gd name="connsiteY970" fmla="*/ 2684545 h 6858000"/>
              <a:gd name="connsiteX971" fmla="*/ 6538236 w 6569477"/>
              <a:gd name="connsiteY971" fmla="*/ 2743109 h 6858000"/>
              <a:gd name="connsiteX972" fmla="*/ 6531185 w 6569477"/>
              <a:gd name="connsiteY972" fmla="*/ 2767044 h 6858000"/>
              <a:gd name="connsiteX973" fmla="*/ 6547385 w 6569477"/>
              <a:gd name="connsiteY973" fmla="*/ 2915923 h 6858000"/>
              <a:gd name="connsiteX974" fmla="*/ 6558964 w 6569477"/>
              <a:gd name="connsiteY974" fmla="*/ 2951360 h 6858000"/>
              <a:gd name="connsiteX975" fmla="*/ 6560463 w 6569477"/>
              <a:gd name="connsiteY975" fmla="*/ 3320054 h 6858000"/>
              <a:gd name="connsiteX976" fmla="*/ 6560643 w 6569477"/>
              <a:gd name="connsiteY976" fmla="*/ 3428182 h 6858000"/>
              <a:gd name="connsiteX977" fmla="*/ 6564303 w 6569477"/>
              <a:gd name="connsiteY977" fmla="*/ 3497307 h 6858000"/>
              <a:gd name="connsiteX978" fmla="*/ 6543934 w 6569477"/>
              <a:gd name="connsiteY978" fmla="*/ 3505308 h 6858000"/>
              <a:gd name="connsiteX979" fmla="*/ 6547053 w 6569477"/>
              <a:gd name="connsiteY979" fmla="*/ 3250053 h 6858000"/>
              <a:gd name="connsiteX980" fmla="*/ 6542614 w 6569477"/>
              <a:gd name="connsiteY980" fmla="*/ 3244740 h 6858000"/>
              <a:gd name="connsiteX981" fmla="*/ 6541744 w 6569477"/>
              <a:gd name="connsiteY981" fmla="*/ 3254490 h 6858000"/>
              <a:gd name="connsiteX982" fmla="*/ 6534694 w 6569477"/>
              <a:gd name="connsiteY982" fmla="*/ 3278429 h 6858000"/>
              <a:gd name="connsiteX983" fmla="*/ 6531190 w 6569477"/>
              <a:gd name="connsiteY983" fmla="*/ 3263643 h 6858000"/>
              <a:gd name="connsiteX984" fmla="*/ 6531994 w 6569477"/>
              <a:gd name="connsiteY984" fmla="*/ 3253615 h 6858000"/>
              <a:gd name="connsiteX985" fmla="*/ 6531124 w 6569477"/>
              <a:gd name="connsiteY985" fmla="*/ 3263366 h 6858000"/>
              <a:gd name="connsiteX986" fmla="*/ 6531190 w 6569477"/>
              <a:gd name="connsiteY986" fmla="*/ 3263643 h 6858000"/>
              <a:gd name="connsiteX987" fmla="*/ 6521033 w 6569477"/>
              <a:gd name="connsiteY987" fmla="*/ 3390229 h 6858000"/>
              <a:gd name="connsiteX988" fmla="*/ 6517384 w 6569477"/>
              <a:gd name="connsiteY988" fmla="*/ 3527497 h 6858000"/>
              <a:gd name="connsiteX989" fmla="*/ 6496595 w 6569477"/>
              <a:gd name="connsiteY989" fmla="*/ 3815563 h 6858000"/>
              <a:gd name="connsiteX990" fmla="*/ 6501124 w 6569477"/>
              <a:gd name="connsiteY990" fmla="*/ 3874940 h 6858000"/>
              <a:gd name="connsiteX991" fmla="*/ 6472234 w 6569477"/>
              <a:gd name="connsiteY991" fmla="*/ 4088567 h 6858000"/>
              <a:gd name="connsiteX992" fmla="*/ 6480357 w 6569477"/>
              <a:gd name="connsiteY992" fmla="*/ 4094487 h 6858000"/>
              <a:gd name="connsiteX993" fmla="*/ 6428427 w 6569477"/>
              <a:gd name="connsiteY993" fmla="*/ 4375267 h 6858000"/>
              <a:gd name="connsiteX994" fmla="*/ 6425741 w 6569477"/>
              <a:gd name="connsiteY994" fmla="*/ 4375556 h 6858000"/>
              <a:gd name="connsiteX995" fmla="*/ 6427506 w 6569477"/>
              <a:gd name="connsiteY995" fmla="*/ 4369573 h 6858000"/>
              <a:gd name="connsiteX996" fmla="*/ 6426300 w 6569477"/>
              <a:gd name="connsiteY996" fmla="*/ 4367087 h 6858000"/>
              <a:gd name="connsiteX997" fmla="*/ 6428376 w 6569477"/>
              <a:gd name="connsiteY997" fmla="*/ 4359822 h 6858000"/>
              <a:gd name="connsiteX998" fmla="*/ 6425949 w 6569477"/>
              <a:gd name="connsiteY998" fmla="*/ 4366362 h 6858000"/>
              <a:gd name="connsiteX999" fmla="*/ 6426300 w 6569477"/>
              <a:gd name="connsiteY999" fmla="*/ 4367087 h 6858000"/>
              <a:gd name="connsiteX1000" fmla="*/ 6420336 w 6569477"/>
              <a:gd name="connsiteY1000" fmla="*/ 4387972 h 6858000"/>
              <a:gd name="connsiteX1001" fmla="*/ 6408966 w 6569477"/>
              <a:gd name="connsiteY1001" fmla="*/ 4412135 h 6858000"/>
              <a:gd name="connsiteX1002" fmla="*/ 6350047 w 6569477"/>
              <a:gd name="connsiteY1002" fmla="*/ 4686953 h 6858000"/>
              <a:gd name="connsiteX1003" fmla="*/ 6323588 w 6569477"/>
              <a:gd name="connsiteY1003" fmla="*/ 4763203 h 6858000"/>
              <a:gd name="connsiteX1004" fmla="*/ 6242470 w 6569477"/>
              <a:gd name="connsiteY1004" fmla="*/ 5011457 h 6858000"/>
              <a:gd name="connsiteX1005" fmla="*/ 6206632 w 6569477"/>
              <a:gd name="connsiteY1005" fmla="*/ 5110210 h 6858000"/>
              <a:gd name="connsiteX1006" fmla="*/ 6191507 w 6569477"/>
              <a:gd name="connsiteY1006" fmla="*/ 5140673 h 6858000"/>
              <a:gd name="connsiteX1007" fmla="*/ 6172300 w 6569477"/>
              <a:gd name="connsiteY1007" fmla="*/ 5199455 h 6858000"/>
              <a:gd name="connsiteX1008" fmla="*/ 6156345 w 6569477"/>
              <a:gd name="connsiteY1008" fmla="*/ 5277115 h 6858000"/>
              <a:gd name="connsiteX1009" fmla="*/ 6059140 w 6569477"/>
              <a:gd name="connsiteY1009" fmla="*/ 5529842 h 6858000"/>
              <a:gd name="connsiteX1010" fmla="*/ 6065922 w 6569477"/>
              <a:gd name="connsiteY1010" fmla="*/ 5528472 h 6858000"/>
              <a:gd name="connsiteX1011" fmla="*/ 6078119 w 6569477"/>
              <a:gd name="connsiteY1011" fmla="*/ 5518945 h 6858000"/>
              <a:gd name="connsiteX1012" fmla="*/ 6077573 w 6569477"/>
              <a:gd name="connsiteY1012" fmla="*/ 5523376 h 6858000"/>
              <a:gd name="connsiteX1013" fmla="*/ 6068664 w 6569477"/>
              <a:gd name="connsiteY1013" fmla="*/ 5542046 h 6858000"/>
              <a:gd name="connsiteX1014" fmla="*/ 6075448 w 6569477"/>
              <a:gd name="connsiteY1014" fmla="*/ 5540675 h 6858000"/>
              <a:gd name="connsiteX1015" fmla="*/ 6077573 w 6569477"/>
              <a:gd name="connsiteY1015" fmla="*/ 5523376 h 6858000"/>
              <a:gd name="connsiteX1016" fmla="*/ 6125089 w 6569477"/>
              <a:gd name="connsiteY1016" fmla="*/ 5423814 h 6858000"/>
              <a:gd name="connsiteX1017" fmla="*/ 6179507 w 6569477"/>
              <a:gd name="connsiteY1017" fmla="*/ 5321879 h 6858000"/>
              <a:gd name="connsiteX1018" fmla="*/ 6233557 w 6569477"/>
              <a:gd name="connsiteY1018" fmla="*/ 5205010 h 6858000"/>
              <a:gd name="connsiteX1019" fmla="*/ 6187733 w 6569477"/>
              <a:gd name="connsiteY1019" fmla="*/ 5362599 h 6858000"/>
              <a:gd name="connsiteX1020" fmla="*/ 6184992 w 6569477"/>
              <a:gd name="connsiteY1020" fmla="*/ 5349026 h 6858000"/>
              <a:gd name="connsiteX1021" fmla="*/ 6163414 w 6569477"/>
              <a:gd name="connsiteY1021" fmla="*/ 5416956 h 6858000"/>
              <a:gd name="connsiteX1022" fmla="*/ 6145805 w 6569477"/>
              <a:gd name="connsiteY1022" fmla="*/ 5434638 h 6858000"/>
              <a:gd name="connsiteX1023" fmla="*/ 6089085 w 6569477"/>
              <a:gd name="connsiteY1023" fmla="*/ 5573237 h 6858000"/>
              <a:gd name="connsiteX1024" fmla="*/ 6082373 w 6569477"/>
              <a:gd name="connsiteY1024" fmla="*/ 5609909 h 6858000"/>
              <a:gd name="connsiteX1025" fmla="*/ 5907955 w 6569477"/>
              <a:gd name="connsiteY1025" fmla="*/ 5934742 h 6858000"/>
              <a:gd name="connsiteX1026" fmla="*/ 5856575 w 6569477"/>
              <a:gd name="connsiteY1026" fmla="*/ 6029882 h 6858000"/>
              <a:gd name="connsiteX1027" fmla="*/ 5826843 w 6569477"/>
              <a:gd name="connsiteY1027" fmla="*/ 6092393 h 6858000"/>
              <a:gd name="connsiteX1028" fmla="*/ 5805124 w 6569477"/>
              <a:gd name="connsiteY1028" fmla="*/ 6089719 h 6858000"/>
              <a:gd name="connsiteX1029" fmla="*/ 5929533 w 6569477"/>
              <a:gd name="connsiteY1029" fmla="*/ 5866812 h 6858000"/>
              <a:gd name="connsiteX1030" fmla="*/ 5928163 w 6569477"/>
              <a:gd name="connsiteY1030" fmla="*/ 5860025 h 6858000"/>
              <a:gd name="connsiteX1031" fmla="*/ 5922749 w 6569477"/>
              <a:gd name="connsiteY1031" fmla="*/ 5868182 h 6858000"/>
              <a:gd name="connsiteX1032" fmla="*/ 5905143 w 6569477"/>
              <a:gd name="connsiteY1032" fmla="*/ 5885866 h 6858000"/>
              <a:gd name="connsiteX1033" fmla="*/ 5909110 w 6569477"/>
              <a:gd name="connsiteY1033" fmla="*/ 5871199 h 6858000"/>
              <a:gd name="connsiteX1034" fmla="*/ 5914596 w 6569477"/>
              <a:gd name="connsiteY1034" fmla="*/ 5862765 h 6858000"/>
              <a:gd name="connsiteX1035" fmla="*/ 5909184 w 6569477"/>
              <a:gd name="connsiteY1035" fmla="*/ 5870922 h 6858000"/>
              <a:gd name="connsiteX1036" fmla="*/ 5909110 w 6569477"/>
              <a:gd name="connsiteY1036" fmla="*/ 5871199 h 6858000"/>
              <a:gd name="connsiteX1037" fmla="*/ 5839843 w 6569477"/>
              <a:gd name="connsiteY1037" fmla="*/ 5977637 h 6858000"/>
              <a:gd name="connsiteX1038" fmla="*/ 5771208 w 6569477"/>
              <a:gd name="connsiteY1038" fmla="*/ 6096571 h 6858000"/>
              <a:gd name="connsiteX1039" fmla="*/ 5615626 w 6569477"/>
              <a:gd name="connsiteY1039" fmla="*/ 6339899 h 6858000"/>
              <a:gd name="connsiteX1040" fmla="*/ 5591306 w 6569477"/>
              <a:gd name="connsiteY1040" fmla="*/ 6394255 h 6858000"/>
              <a:gd name="connsiteX1041" fmla="*/ 5464086 w 6569477"/>
              <a:gd name="connsiteY1041" fmla="*/ 6568285 h 6858000"/>
              <a:gd name="connsiteX1042" fmla="*/ 5468405 w 6569477"/>
              <a:gd name="connsiteY1042" fmla="*/ 6577359 h 6858000"/>
              <a:gd name="connsiteX1043" fmla="*/ 5288922 w 6569477"/>
              <a:gd name="connsiteY1043" fmla="*/ 6799441 h 6858000"/>
              <a:gd name="connsiteX1044" fmla="*/ 5286422 w 6569477"/>
              <a:gd name="connsiteY1044" fmla="*/ 6798415 h 6858000"/>
              <a:gd name="connsiteX1045" fmla="*/ 5290826 w 6569477"/>
              <a:gd name="connsiteY1045" fmla="*/ 6793995 h 6858000"/>
              <a:gd name="connsiteX1046" fmla="*/ 5290950 w 6569477"/>
              <a:gd name="connsiteY1046" fmla="*/ 6791235 h 6858000"/>
              <a:gd name="connsiteX1047" fmla="*/ 5296238 w 6569477"/>
              <a:gd name="connsiteY1047" fmla="*/ 6785838 h 6858000"/>
              <a:gd name="connsiteX1048" fmla="*/ 5290987 w 6569477"/>
              <a:gd name="connsiteY1048" fmla="*/ 6790431 h 6858000"/>
              <a:gd name="connsiteX1049" fmla="*/ 5290950 w 6569477"/>
              <a:gd name="connsiteY1049" fmla="*/ 6791235 h 6858000"/>
              <a:gd name="connsiteX1050" fmla="*/ 5275753 w 6569477"/>
              <a:gd name="connsiteY1050" fmla="*/ 6806752 h 6858000"/>
              <a:gd name="connsiteX1051" fmla="*/ 5254239 w 6569477"/>
              <a:gd name="connsiteY1051" fmla="*/ 6822575 h 6858000"/>
              <a:gd name="connsiteX1052" fmla="*/ 5225321 w 6569477"/>
              <a:gd name="connsiteY1052" fmla="*/ 6858000 h 6858000"/>
              <a:gd name="connsiteX1053" fmla="*/ 5157501 w 6569477"/>
              <a:gd name="connsiteY1053" fmla="*/ 6858000 h 6858000"/>
              <a:gd name="connsiteX1054" fmla="*/ 5208211 w 6569477"/>
              <a:gd name="connsiteY1054" fmla="*/ 6795673 h 6858000"/>
              <a:gd name="connsiteX1055" fmla="*/ 5328568 w 6569477"/>
              <a:gd name="connsiteY1055" fmla="*/ 6666293 h 6858000"/>
              <a:gd name="connsiteX1056" fmla="*/ 5366453 w 6569477"/>
              <a:gd name="connsiteY1056" fmla="*/ 6609197 h 6858000"/>
              <a:gd name="connsiteX1057" fmla="*/ 5430099 w 6569477"/>
              <a:gd name="connsiteY1057" fmla="*/ 6539833 h 6858000"/>
              <a:gd name="connsiteX1058" fmla="*/ 5427358 w 6569477"/>
              <a:gd name="connsiteY1058" fmla="*/ 6526259 h 6858000"/>
              <a:gd name="connsiteX1059" fmla="*/ 5513952 w 6569477"/>
              <a:gd name="connsiteY1059" fmla="*/ 6395753 h 6858000"/>
              <a:gd name="connsiteX1060" fmla="*/ 5597877 w 6569477"/>
              <a:gd name="connsiteY1060" fmla="*/ 6286977 h 6858000"/>
              <a:gd name="connsiteX1061" fmla="*/ 5589542 w 6569477"/>
              <a:gd name="connsiteY1061" fmla="*/ 6276299 h 6858000"/>
              <a:gd name="connsiteX1062" fmla="*/ 5579347 w 6569477"/>
              <a:gd name="connsiteY1062" fmla="*/ 6278801 h 6858000"/>
              <a:gd name="connsiteX1063" fmla="*/ 5572013 w 6569477"/>
              <a:gd name="connsiteY1063" fmla="*/ 6278854 h 6858000"/>
              <a:gd name="connsiteX1064" fmla="*/ 5561199 w 6569477"/>
              <a:gd name="connsiteY1064" fmla="*/ 6297181 h 6858000"/>
              <a:gd name="connsiteX1065" fmla="*/ 5561199 w 6569477"/>
              <a:gd name="connsiteY1065" fmla="*/ 6283333 h 6858000"/>
              <a:gd name="connsiteX1066" fmla="*/ 5526598 w 6569477"/>
              <a:gd name="connsiteY1066" fmla="*/ 6345645 h 6858000"/>
              <a:gd name="connsiteX1067" fmla="*/ 5505837 w 6569477"/>
              <a:gd name="connsiteY1067" fmla="*/ 6359491 h 6858000"/>
              <a:gd name="connsiteX1068" fmla="*/ 5422797 w 6569477"/>
              <a:gd name="connsiteY1068" fmla="*/ 6484116 h 6858000"/>
              <a:gd name="connsiteX1069" fmla="*/ 5408957 w 6569477"/>
              <a:gd name="connsiteY1069" fmla="*/ 6518733 h 6858000"/>
              <a:gd name="connsiteX1070" fmla="*/ 5173676 w 6569477"/>
              <a:gd name="connsiteY1070" fmla="*/ 6802601 h 6858000"/>
              <a:gd name="connsiteX1071" fmla="*/ 5153132 w 6569477"/>
              <a:gd name="connsiteY1071" fmla="*/ 6832134 h 6858000"/>
              <a:gd name="connsiteX1072" fmla="*/ 5136638 w 6569477"/>
              <a:gd name="connsiteY1072" fmla="*/ 6858000 h 6858000"/>
              <a:gd name="connsiteX1073" fmla="*/ 5106051 w 6569477"/>
              <a:gd name="connsiteY1073" fmla="*/ 6858000 h 6858000"/>
              <a:gd name="connsiteX1074" fmla="*/ 5127832 w 6569477"/>
              <a:gd name="connsiteY1074" fmla="*/ 6832026 h 6858000"/>
              <a:gd name="connsiteX1075" fmla="*/ 5208277 w 6569477"/>
              <a:gd name="connsiteY1075" fmla="*/ 6740288 h 6858000"/>
              <a:gd name="connsiteX1076" fmla="*/ 5208277 w 6569477"/>
              <a:gd name="connsiteY1076" fmla="*/ 6733364 h 6858000"/>
              <a:gd name="connsiteX1077" fmla="*/ 5201357 w 6569477"/>
              <a:gd name="connsiteY1077" fmla="*/ 6740288 h 6858000"/>
              <a:gd name="connsiteX1078" fmla="*/ 5180596 w 6569477"/>
              <a:gd name="connsiteY1078" fmla="*/ 6754136 h 6858000"/>
              <a:gd name="connsiteX1079" fmla="*/ 5187389 w 6569477"/>
              <a:gd name="connsiteY1079" fmla="*/ 6740544 h 6858000"/>
              <a:gd name="connsiteX1080" fmla="*/ 5194437 w 6569477"/>
              <a:gd name="connsiteY1080" fmla="*/ 6733364 h 6858000"/>
              <a:gd name="connsiteX1081" fmla="*/ 5187516 w 6569477"/>
              <a:gd name="connsiteY1081" fmla="*/ 6740288 h 6858000"/>
              <a:gd name="connsiteX1082" fmla="*/ 5187389 w 6569477"/>
              <a:gd name="connsiteY1082" fmla="*/ 6740544 h 6858000"/>
              <a:gd name="connsiteX1083" fmla="*/ 5098421 w 6569477"/>
              <a:gd name="connsiteY1083" fmla="*/ 6831161 h 6858000"/>
              <a:gd name="connsiteX1084" fmla="*/ 5074751 w 6569477"/>
              <a:gd name="connsiteY1084" fmla="*/ 6858000 h 6858000"/>
              <a:gd name="connsiteX1085" fmla="*/ 4627783 w 6569477"/>
              <a:gd name="connsiteY1085" fmla="*/ 6858000 h 6858000"/>
              <a:gd name="connsiteX1086" fmla="*/ 4759894 w 6569477"/>
              <a:gd name="connsiteY1086" fmla="*/ 6716663 h 6858000"/>
              <a:gd name="connsiteX1087" fmla="*/ 5986727 w 6569477"/>
              <a:gd name="connsiteY1087" fmla="*/ 3868735 h 6858000"/>
              <a:gd name="connsiteX1088" fmla="*/ 6003597 w 6569477"/>
              <a:gd name="connsiteY1088" fmla="*/ 3548178 h 6858000"/>
              <a:gd name="connsiteX1089" fmla="*/ 6012034 w 6569477"/>
              <a:gd name="connsiteY1089" fmla="*/ 3539742 h 6858000"/>
              <a:gd name="connsiteX1090" fmla="*/ 6012033 w 6569477"/>
              <a:gd name="connsiteY1090" fmla="*/ 3514433 h 6858000"/>
              <a:gd name="connsiteX1091" fmla="*/ 6003597 w 6569477"/>
              <a:gd name="connsiteY1091" fmla="*/ 3506001 h 6858000"/>
              <a:gd name="connsiteX1092" fmla="*/ 6003597 w 6569477"/>
              <a:gd name="connsiteY1092" fmla="*/ 3269799 h 6858000"/>
              <a:gd name="connsiteX1093" fmla="*/ 5952984 w 6569477"/>
              <a:gd name="connsiteY1093" fmla="*/ 2721484 h 6858000"/>
              <a:gd name="connsiteX1094" fmla="*/ 5404662 w 6569477"/>
              <a:gd name="connsiteY1094" fmla="*/ 1051221 h 6858000"/>
              <a:gd name="connsiteX1095" fmla="*/ 4873211 w 6569477"/>
              <a:gd name="connsiteY1095" fmla="*/ 224525 h 6858000"/>
              <a:gd name="connsiteX1096" fmla="*/ 4890083 w 6569477"/>
              <a:gd name="connsiteY1096" fmla="*/ 232961 h 6858000"/>
              <a:gd name="connsiteX1097" fmla="*/ 4797289 w 6569477"/>
              <a:gd name="connsiteY1097" fmla="*/ 114861 h 6858000"/>
              <a:gd name="connsiteX1098" fmla="*/ 4738239 w 6569477"/>
              <a:gd name="connsiteY1098" fmla="*/ 55811 h 6858000"/>
              <a:gd name="connsiteX1099" fmla="*/ 0 w 6569477"/>
              <a:gd name="connsiteY1099" fmla="*/ 0 h 6858000"/>
              <a:gd name="connsiteX1100" fmla="*/ 4229922 w 6569477"/>
              <a:gd name="connsiteY1100" fmla="*/ 0 h 6858000"/>
              <a:gd name="connsiteX1101" fmla="*/ 4372273 w 6569477"/>
              <a:gd name="connsiteY1101" fmla="*/ 157015 h 6858000"/>
              <a:gd name="connsiteX1102" fmla="*/ 4543809 w 6569477"/>
              <a:gd name="connsiteY1102" fmla="*/ 370769 h 6858000"/>
              <a:gd name="connsiteX1103" fmla="*/ 4849592 w 6569477"/>
              <a:gd name="connsiteY1103" fmla="*/ 843375 h 6858000"/>
              <a:gd name="connsiteX1104" fmla="*/ 4914877 w 6569477"/>
              <a:gd name="connsiteY1104" fmla="*/ 967066 h 6858000"/>
              <a:gd name="connsiteX1105" fmla="*/ 4925933 w 6569477"/>
              <a:gd name="connsiteY1105" fmla="*/ 979122 h 6858000"/>
              <a:gd name="connsiteX1106" fmla="*/ 4982878 w 6569477"/>
              <a:gd name="connsiteY1106" fmla="*/ 1068093 h 6858000"/>
              <a:gd name="connsiteX1107" fmla="*/ 4982876 w 6569477"/>
              <a:gd name="connsiteY1107" fmla="*/ 1076527 h 6858000"/>
              <a:gd name="connsiteX1108" fmla="*/ 4982876 w 6569477"/>
              <a:gd name="connsiteY1108" fmla="*/ 1084962 h 6858000"/>
              <a:gd name="connsiteX1109" fmla="*/ 4991312 w 6569477"/>
              <a:gd name="connsiteY1109" fmla="*/ 1084964 h 6858000"/>
              <a:gd name="connsiteX1110" fmla="*/ 5008183 w 6569477"/>
              <a:gd name="connsiteY1110" fmla="*/ 1127139 h 6858000"/>
              <a:gd name="connsiteX1111" fmla="*/ 5008183 w 6569477"/>
              <a:gd name="connsiteY1111" fmla="*/ 1135577 h 6858000"/>
              <a:gd name="connsiteX1112" fmla="*/ 5016618 w 6569477"/>
              <a:gd name="connsiteY1112" fmla="*/ 1144015 h 6858000"/>
              <a:gd name="connsiteX1113" fmla="*/ 5016619 w 6569477"/>
              <a:gd name="connsiteY1113" fmla="*/ 1135576 h 6858000"/>
              <a:gd name="connsiteX1114" fmla="*/ 5075670 w 6569477"/>
              <a:gd name="connsiteY1114" fmla="*/ 1228369 h 6858000"/>
              <a:gd name="connsiteX1115" fmla="*/ 5067232 w 6569477"/>
              <a:gd name="connsiteY1115" fmla="*/ 1228371 h 6858000"/>
              <a:gd name="connsiteX1116" fmla="*/ 5067232 w 6569477"/>
              <a:gd name="connsiteY1116" fmla="*/ 1236805 h 6858000"/>
              <a:gd name="connsiteX1117" fmla="*/ 5075669 w 6569477"/>
              <a:gd name="connsiteY1117" fmla="*/ 1245241 h 6858000"/>
              <a:gd name="connsiteX1118" fmla="*/ 5084105 w 6569477"/>
              <a:gd name="connsiteY1118" fmla="*/ 1245241 h 6858000"/>
              <a:gd name="connsiteX1119" fmla="*/ 5084107 w 6569477"/>
              <a:gd name="connsiteY1119" fmla="*/ 1253677 h 6858000"/>
              <a:gd name="connsiteX1120" fmla="*/ 5100976 w 6569477"/>
              <a:gd name="connsiteY1120" fmla="*/ 1304291 h 6858000"/>
              <a:gd name="connsiteX1121" fmla="*/ 5117847 w 6569477"/>
              <a:gd name="connsiteY1121" fmla="*/ 1312726 h 6858000"/>
              <a:gd name="connsiteX1122" fmla="*/ 5126282 w 6569477"/>
              <a:gd name="connsiteY1122" fmla="*/ 1329598 h 6858000"/>
              <a:gd name="connsiteX1123" fmla="*/ 5117847 w 6569477"/>
              <a:gd name="connsiteY1123" fmla="*/ 1338033 h 6858000"/>
              <a:gd name="connsiteX1124" fmla="*/ 5126283 w 6569477"/>
              <a:gd name="connsiteY1124" fmla="*/ 1346469 h 6858000"/>
              <a:gd name="connsiteX1125" fmla="*/ 5134719 w 6569477"/>
              <a:gd name="connsiteY1125" fmla="*/ 1354905 h 6858000"/>
              <a:gd name="connsiteX1126" fmla="*/ 5176898 w 6569477"/>
              <a:gd name="connsiteY1126" fmla="*/ 1430824 h 6858000"/>
              <a:gd name="connsiteX1127" fmla="*/ 5168461 w 6569477"/>
              <a:gd name="connsiteY1127" fmla="*/ 1397082 h 6858000"/>
              <a:gd name="connsiteX1128" fmla="*/ 5143155 w 6569477"/>
              <a:gd name="connsiteY1128" fmla="*/ 1363341 h 6858000"/>
              <a:gd name="connsiteX1129" fmla="*/ 5143154 w 6569477"/>
              <a:gd name="connsiteY1129" fmla="*/ 1354903 h 6858000"/>
              <a:gd name="connsiteX1130" fmla="*/ 5143155 w 6569477"/>
              <a:gd name="connsiteY1130" fmla="*/ 1346469 h 6858000"/>
              <a:gd name="connsiteX1131" fmla="*/ 5134719 w 6569477"/>
              <a:gd name="connsiteY1131" fmla="*/ 1329598 h 6858000"/>
              <a:gd name="connsiteX1132" fmla="*/ 5092539 w 6569477"/>
              <a:gd name="connsiteY1132" fmla="*/ 1262112 h 6858000"/>
              <a:gd name="connsiteX1133" fmla="*/ 5092540 w 6569477"/>
              <a:gd name="connsiteY1133" fmla="*/ 1245241 h 6858000"/>
              <a:gd name="connsiteX1134" fmla="*/ 5092539 w 6569477"/>
              <a:gd name="connsiteY1134" fmla="*/ 1236803 h 6858000"/>
              <a:gd name="connsiteX1135" fmla="*/ 5092539 w 6569477"/>
              <a:gd name="connsiteY1135" fmla="*/ 1219933 h 6858000"/>
              <a:gd name="connsiteX1136" fmla="*/ 5084107 w 6569477"/>
              <a:gd name="connsiteY1136" fmla="*/ 1219935 h 6858000"/>
              <a:gd name="connsiteX1137" fmla="*/ 5075668 w 6569477"/>
              <a:gd name="connsiteY1137" fmla="*/ 1219935 h 6858000"/>
              <a:gd name="connsiteX1138" fmla="*/ 5050362 w 6569477"/>
              <a:gd name="connsiteY1138" fmla="*/ 1186189 h 6858000"/>
              <a:gd name="connsiteX1139" fmla="*/ 5025055 w 6569477"/>
              <a:gd name="connsiteY1139" fmla="*/ 1135578 h 6858000"/>
              <a:gd name="connsiteX1140" fmla="*/ 5025054 w 6569477"/>
              <a:gd name="connsiteY1140" fmla="*/ 1127141 h 6858000"/>
              <a:gd name="connsiteX1141" fmla="*/ 5025055 w 6569477"/>
              <a:gd name="connsiteY1141" fmla="*/ 1118707 h 6858000"/>
              <a:gd name="connsiteX1142" fmla="*/ 5009238 w 6569477"/>
              <a:gd name="connsiteY1142" fmla="*/ 1101833 h 6858000"/>
              <a:gd name="connsiteX1143" fmla="*/ 5004170 w 6569477"/>
              <a:gd name="connsiteY1143" fmla="*/ 1092826 h 6858000"/>
              <a:gd name="connsiteX1144" fmla="*/ 5008183 w 6569477"/>
              <a:gd name="connsiteY1144" fmla="*/ 1093400 h 6858000"/>
              <a:gd name="connsiteX1145" fmla="*/ 5008182 w 6569477"/>
              <a:gd name="connsiteY1145" fmla="*/ 1084964 h 6858000"/>
              <a:gd name="connsiteX1146" fmla="*/ 4999746 w 6569477"/>
              <a:gd name="connsiteY1146" fmla="*/ 1076527 h 6858000"/>
              <a:gd name="connsiteX1147" fmla="*/ 4991312 w 6569477"/>
              <a:gd name="connsiteY1147" fmla="*/ 1068091 h 6858000"/>
              <a:gd name="connsiteX1148" fmla="*/ 4982876 w 6569477"/>
              <a:gd name="connsiteY1148" fmla="*/ 1042786 h 6858000"/>
              <a:gd name="connsiteX1149" fmla="*/ 4966004 w 6569477"/>
              <a:gd name="connsiteY1149" fmla="*/ 1025912 h 6858000"/>
              <a:gd name="connsiteX1150" fmla="*/ 4982876 w 6569477"/>
              <a:gd name="connsiteY1150" fmla="*/ 1034349 h 6858000"/>
              <a:gd name="connsiteX1151" fmla="*/ 4957571 w 6569477"/>
              <a:gd name="connsiteY1151" fmla="*/ 1009043 h 6858000"/>
              <a:gd name="connsiteX1152" fmla="*/ 4932262 w 6569477"/>
              <a:gd name="connsiteY1152" fmla="*/ 966864 h 6858000"/>
              <a:gd name="connsiteX1153" fmla="*/ 4957569 w 6569477"/>
              <a:gd name="connsiteY1153" fmla="*/ 966864 h 6858000"/>
              <a:gd name="connsiteX1154" fmla="*/ 4923825 w 6569477"/>
              <a:gd name="connsiteY1154" fmla="*/ 933123 h 6858000"/>
              <a:gd name="connsiteX1155" fmla="*/ 4932261 w 6569477"/>
              <a:gd name="connsiteY1155" fmla="*/ 933122 h 6858000"/>
              <a:gd name="connsiteX1156" fmla="*/ 4932262 w 6569477"/>
              <a:gd name="connsiteY1156" fmla="*/ 924686 h 6858000"/>
              <a:gd name="connsiteX1157" fmla="*/ 4923825 w 6569477"/>
              <a:gd name="connsiteY1157" fmla="*/ 916250 h 6858000"/>
              <a:gd name="connsiteX1158" fmla="*/ 4898518 w 6569477"/>
              <a:gd name="connsiteY1158" fmla="*/ 890943 h 6858000"/>
              <a:gd name="connsiteX1159" fmla="*/ 4890083 w 6569477"/>
              <a:gd name="connsiteY1159" fmla="*/ 874073 h 6858000"/>
              <a:gd name="connsiteX1160" fmla="*/ 4881646 w 6569477"/>
              <a:gd name="connsiteY1160" fmla="*/ 865638 h 6858000"/>
              <a:gd name="connsiteX1161" fmla="*/ 4881647 w 6569477"/>
              <a:gd name="connsiteY1161" fmla="*/ 874073 h 6858000"/>
              <a:gd name="connsiteX1162" fmla="*/ 4881647 w 6569477"/>
              <a:gd name="connsiteY1162" fmla="*/ 882507 h 6858000"/>
              <a:gd name="connsiteX1163" fmla="*/ 4839470 w 6569477"/>
              <a:gd name="connsiteY1163" fmla="*/ 815023 h 6858000"/>
              <a:gd name="connsiteX1164" fmla="*/ 4864776 w 6569477"/>
              <a:gd name="connsiteY1164" fmla="*/ 823459 h 6858000"/>
              <a:gd name="connsiteX1165" fmla="*/ 4814160 w 6569477"/>
              <a:gd name="connsiteY1165" fmla="*/ 772843 h 6858000"/>
              <a:gd name="connsiteX1166" fmla="*/ 4771982 w 6569477"/>
              <a:gd name="connsiteY1166" fmla="*/ 705360 h 6858000"/>
              <a:gd name="connsiteX1167" fmla="*/ 4780419 w 6569477"/>
              <a:gd name="connsiteY1167" fmla="*/ 713795 h 6858000"/>
              <a:gd name="connsiteX1168" fmla="*/ 4788853 w 6569477"/>
              <a:gd name="connsiteY1168" fmla="*/ 713795 h 6858000"/>
              <a:gd name="connsiteX1169" fmla="*/ 4797292 w 6569477"/>
              <a:gd name="connsiteY1169" fmla="*/ 713795 h 6858000"/>
              <a:gd name="connsiteX1170" fmla="*/ 4788854 w 6569477"/>
              <a:gd name="connsiteY1170" fmla="*/ 696923 h 6858000"/>
              <a:gd name="connsiteX1171" fmla="*/ 4797290 w 6569477"/>
              <a:gd name="connsiteY1171" fmla="*/ 696923 h 6858000"/>
              <a:gd name="connsiteX1172" fmla="*/ 4805728 w 6569477"/>
              <a:gd name="connsiteY1172" fmla="*/ 705359 h 6858000"/>
              <a:gd name="connsiteX1173" fmla="*/ 4805726 w 6569477"/>
              <a:gd name="connsiteY1173" fmla="*/ 713795 h 6858000"/>
              <a:gd name="connsiteX1174" fmla="*/ 4814160 w 6569477"/>
              <a:gd name="connsiteY1174" fmla="*/ 722229 h 6858000"/>
              <a:gd name="connsiteX1175" fmla="*/ 4822596 w 6569477"/>
              <a:gd name="connsiteY1175" fmla="*/ 730666 h 6858000"/>
              <a:gd name="connsiteX1176" fmla="*/ 4991311 w 6569477"/>
              <a:gd name="connsiteY1176" fmla="*/ 1000607 h 6858000"/>
              <a:gd name="connsiteX1177" fmla="*/ 4991312 w 6569477"/>
              <a:gd name="connsiteY1177" fmla="*/ 1009043 h 6858000"/>
              <a:gd name="connsiteX1178" fmla="*/ 4999746 w 6569477"/>
              <a:gd name="connsiteY1178" fmla="*/ 1017476 h 6858000"/>
              <a:gd name="connsiteX1179" fmla="*/ 5033490 w 6569477"/>
              <a:gd name="connsiteY1179" fmla="*/ 1068093 h 6858000"/>
              <a:gd name="connsiteX1180" fmla="*/ 5041925 w 6569477"/>
              <a:gd name="connsiteY1180" fmla="*/ 1093401 h 6858000"/>
              <a:gd name="connsiteX1181" fmla="*/ 5050362 w 6569477"/>
              <a:gd name="connsiteY1181" fmla="*/ 1101835 h 6858000"/>
              <a:gd name="connsiteX1182" fmla="*/ 5092540 w 6569477"/>
              <a:gd name="connsiteY1182" fmla="*/ 1160885 h 6858000"/>
              <a:gd name="connsiteX1183" fmla="*/ 5100975 w 6569477"/>
              <a:gd name="connsiteY1183" fmla="*/ 1169321 h 6858000"/>
              <a:gd name="connsiteX1184" fmla="*/ 5100976 w 6569477"/>
              <a:gd name="connsiteY1184" fmla="*/ 1194627 h 6858000"/>
              <a:gd name="connsiteX1185" fmla="*/ 5143155 w 6569477"/>
              <a:gd name="connsiteY1185" fmla="*/ 1253676 h 6858000"/>
              <a:gd name="connsiteX1186" fmla="*/ 5151590 w 6569477"/>
              <a:gd name="connsiteY1186" fmla="*/ 1262112 h 6858000"/>
              <a:gd name="connsiteX1187" fmla="*/ 5151590 w 6569477"/>
              <a:gd name="connsiteY1187" fmla="*/ 1270548 h 6858000"/>
              <a:gd name="connsiteX1188" fmla="*/ 5261254 w 6569477"/>
              <a:gd name="connsiteY1188" fmla="*/ 1506748 h 6858000"/>
              <a:gd name="connsiteX1189" fmla="*/ 5278126 w 6569477"/>
              <a:gd name="connsiteY1189" fmla="*/ 1532055 h 6858000"/>
              <a:gd name="connsiteX1190" fmla="*/ 5278128 w 6569477"/>
              <a:gd name="connsiteY1190" fmla="*/ 1557362 h 6858000"/>
              <a:gd name="connsiteX1191" fmla="*/ 5294998 w 6569477"/>
              <a:gd name="connsiteY1191" fmla="*/ 1557362 h 6858000"/>
              <a:gd name="connsiteX1192" fmla="*/ 5303433 w 6569477"/>
              <a:gd name="connsiteY1192" fmla="*/ 1574233 h 6858000"/>
              <a:gd name="connsiteX1193" fmla="*/ 5345614 w 6569477"/>
              <a:gd name="connsiteY1193" fmla="*/ 1692332 h 6858000"/>
              <a:gd name="connsiteX1194" fmla="*/ 5345612 w 6569477"/>
              <a:gd name="connsiteY1194" fmla="*/ 1700767 h 6858000"/>
              <a:gd name="connsiteX1195" fmla="*/ 5345612 w 6569477"/>
              <a:gd name="connsiteY1195" fmla="*/ 1717637 h 6858000"/>
              <a:gd name="connsiteX1196" fmla="*/ 5354048 w 6569477"/>
              <a:gd name="connsiteY1196" fmla="*/ 1717639 h 6858000"/>
              <a:gd name="connsiteX1197" fmla="*/ 5413098 w 6569477"/>
              <a:gd name="connsiteY1197" fmla="*/ 1844173 h 6858000"/>
              <a:gd name="connsiteX1198" fmla="*/ 5480584 w 6569477"/>
              <a:gd name="connsiteY1198" fmla="*/ 2012887 h 6858000"/>
              <a:gd name="connsiteX1199" fmla="*/ 5514328 w 6569477"/>
              <a:gd name="connsiteY1199" fmla="*/ 2105680 h 6858000"/>
              <a:gd name="connsiteX1200" fmla="*/ 5514328 w 6569477"/>
              <a:gd name="connsiteY1200" fmla="*/ 2114117 h 6858000"/>
              <a:gd name="connsiteX1201" fmla="*/ 5514327 w 6569477"/>
              <a:gd name="connsiteY1201" fmla="*/ 2122551 h 6858000"/>
              <a:gd name="connsiteX1202" fmla="*/ 5514328 w 6569477"/>
              <a:gd name="connsiteY1202" fmla="*/ 2130987 h 6858000"/>
              <a:gd name="connsiteX1203" fmla="*/ 5522762 w 6569477"/>
              <a:gd name="connsiteY1203" fmla="*/ 2130987 h 6858000"/>
              <a:gd name="connsiteX1204" fmla="*/ 5539633 w 6569477"/>
              <a:gd name="connsiteY1204" fmla="*/ 2139424 h 6858000"/>
              <a:gd name="connsiteX1205" fmla="*/ 5556503 w 6569477"/>
              <a:gd name="connsiteY1205" fmla="*/ 2198472 h 6858000"/>
              <a:gd name="connsiteX1206" fmla="*/ 5573376 w 6569477"/>
              <a:gd name="connsiteY1206" fmla="*/ 2215344 h 6858000"/>
              <a:gd name="connsiteX1207" fmla="*/ 5531197 w 6569477"/>
              <a:gd name="connsiteY1207" fmla="*/ 2114117 h 6858000"/>
              <a:gd name="connsiteX1208" fmla="*/ 5531198 w 6569477"/>
              <a:gd name="connsiteY1208" fmla="*/ 2097245 h 6858000"/>
              <a:gd name="connsiteX1209" fmla="*/ 5522762 w 6569477"/>
              <a:gd name="connsiteY1209" fmla="*/ 2088808 h 6858000"/>
              <a:gd name="connsiteX1210" fmla="*/ 5480583 w 6569477"/>
              <a:gd name="connsiteY1210" fmla="*/ 1953837 h 6858000"/>
              <a:gd name="connsiteX1211" fmla="*/ 5362484 w 6569477"/>
              <a:gd name="connsiteY1211" fmla="*/ 1641717 h 6858000"/>
              <a:gd name="connsiteX1212" fmla="*/ 5235948 w 6569477"/>
              <a:gd name="connsiteY1212" fmla="*/ 1346470 h 6858000"/>
              <a:gd name="connsiteX1213" fmla="*/ 5210643 w 6569477"/>
              <a:gd name="connsiteY1213" fmla="*/ 1304291 h 6858000"/>
              <a:gd name="connsiteX1214" fmla="*/ 5109412 w 6569477"/>
              <a:gd name="connsiteY1214" fmla="*/ 1093400 h 6858000"/>
              <a:gd name="connsiteX1215" fmla="*/ 5067234 w 6569477"/>
              <a:gd name="connsiteY1215" fmla="*/ 1025914 h 6858000"/>
              <a:gd name="connsiteX1216" fmla="*/ 4974440 w 6569477"/>
              <a:gd name="connsiteY1216" fmla="*/ 882507 h 6858000"/>
              <a:gd name="connsiteX1217" fmla="*/ 4814162 w 6569477"/>
              <a:gd name="connsiteY1217" fmla="*/ 637873 h 6858000"/>
              <a:gd name="connsiteX1218" fmla="*/ 4771983 w 6569477"/>
              <a:gd name="connsiteY1218" fmla="*/ 595695 h 6858000"/>
              <a:gd name="connsiteX1219" fmla="*/ 4729804 w 6569477"/>
              <a:gd name="connsiteY1219" fmla="*/ 519774 h 6858000"/>
              <a:gd name="connsiteX1220" fmla="*/ 4712933 w 6569477"/>
              <a:gd name="connsiteY1220" fmla="*/ 511338 h 6858000"/>
              <a:gd name="connsiteX1221" fmla="*/ 4628576 w 6569477"/>
              <a:gd name="connsiteY1221" fmla="*/ 393238 h 6858000"/>
              <a:gd name="connsiteX1222" fmla="*/ 4594833 w 6569477"/>
              <a:gd name="connsiteY1222" fmla="*/ 376368 h 6858000"/>
              <a:gd name="connsiteX1223" fmla="*/ 4577960 w 6569477"/>
              <a:gd name="connsiteY1223" fmla="*/ 342623 h 6858000"/>
              <a:gd name="connsiteX1224" fmla="*/ 4324890 w 6569477"/>
              <a:gd name="connsiteY1224" fmla="*/ 72683 h 6858000"/>
              <a:gd name="connsiteX1225" fmla="*/ 4273221 w 6569477"/>
              <a:gd name="connsiteY1225" fmla="*/ 16797 h 6858000"/>
              <a:gd name="connsiteX1226" fmla="*/ 4257562 w 6569477"/>
              <a:gd name="connsiteY1226" fmla="*/ 0 h 6858000"/>
              <a:gd name="connsiteX1227" fmla="*/ 4303981 w 6569477"/>
              <a:gd name="connsiteY1227" fmla="*/ 0 h 6858000"/>
              <a:gd name="connsiteX1228" fmla="*/ 4319485 w 6569477"/>
              <a:gd name="connsiteY1228" fmla="*/ 14161 h 6858000"/>
              <a:gd name="connsiteX1229" fmla="*/ 4341761 w 6569477"/>
              <a:gd name="connsiteY1229" fmla="*/ 38940 h 6858000"/>
              <a:gd name="connsiteX1230" fmla="*/ 4333323 w 6569477"/>
              <a:gd name="connsiteY1230" fmla="*/ 38940 h 6858000"/>
              <a:gd name="connsiteX1231" fmla="*/ 4341761 w 6569477"/>
              <a:gd name="connsiteY1231" fmla="*/ 47377 h 6858000"/>
              <a:gd name="connsiteX1232" fmla="*/ 4316454 w 6569477"/>
              <a:gd name="connsiteY1232" fmla="*/ 38940 h 6858000"/>
              <a:gd name="connsiteX1233" fmla="*/ 4358630 w 6569477"/>
              <a:gd name="connsiteY1233" fmla="*/ 64247 h 6858000"/>
              <a:gd name="connsiteX1234" fmla="*/ 4367067 w 6569477"/>
              <a:gd name="connsiteY1234" fmla="*/ 81121 h 6858000"/>
              <a:gd name="connsiteX1235" fmla="*/ 4375504 w 6569477"/>
              <a:gd name="connsiteY1235" fmla="*/ 89556 h 6858000"/>
              <a:gd name="connsiteX1236" fmla="*/ 4383940 w 6569477"/>
              <a:gd name="connsiteY1236" fmla="*/ 81120 h 6858000"/>
              <a:gd name="connsiteX1237" fmla="*/ 4434553 w 6569477"/>
              <a:gd name="connsiteY1237" fmla="*/ 131733 h 6858000"/>
              <a:gd name="connsiteX1238" fmla="*/ 4442990 w 6569477"/>
              <a:gd name="connsiteY1238" fmla="*/ 140168 h 6858000"/>
              <a:gd name="connsiteX1239" fmla="*/ 4451426 w 6569477"/>
              <a:gd name="connsiteY1239" fmla="*/ 140168 h 6858000"/>
              <a:gd name="connsiteX1240" fmla="*/ 4611704 w 6569477"/>
              <a:gd name="connsiteY1240" fmla="*/ 300447 h 6858000"/>
              <a:gd name="connsiteX1241" fmla="*/ 4620140 w 6569477"/>
              <a:gd name="connsiteY1241" fmla="*/ 325755 h 6858000"/>
              <a:gd name="connsiteX1242" fmla="*/ 4637011 w 6569477"/>
              <a:gd name="connsiteY1242" fmla="*/ 334188 h 6858000"/>
              <a:gd name="connsiteX1243" fmla="*/ 4755110 w 6569477"/>
              <a:gd name="connsiteY1243" fmla="*/ 477595 h 6858000"/>
              <a:gd name="connsiteX1244" fmla="*/ 4873211 w 6569477"/>
              <a:gd name="connsiteY1244" fmla="*/ 629438 h 6858000"/>
              <a:gd name="connsiteX1245" fmla="*/ 4881646 w 6569477"/>
              <a:gd name="connsiteY1245" fmla="*/ 654745 h 6858000"/>
              <a:gd name="connsiteX1246" fmla="*/ 4890082 w 6569477"/>
              <a:gd name="connsiteY1246" fmla="*/ 646309 h 6858000"/>
              <a:gd name="connsiteX1247" fmla="*/ 4949133 w 6569477"/>
              <a:gd name="connsiteY1247" fmla="*/ 739102 h 6858000"/>
              <a:gd name="connsiteX1248" fmla="*/ 4991312 w 6569477"/>
              <a:gd name="connsiteY1248" fmla="*/ 798150 h 6858000"/>
              <a:gd name="connsiteX1249" fmla="*/ 5058797 w 6569477"/>
              <a:gd name="connsiteY1249" fmla="*/ 899380 h 6858000"/>
              <a:gd name="connsiteX1250" fmla="*/ 5143155 w 6569477"/>
              <a:gd name="connsiteY1250" fmla="*/ 1034350 h 6858000"/>
              <a:gd name="connsiteX1251" fmla="*/ 5143154 w 6569477"/>
              <a:gd name="connsiteY1251" fmla="*/ 1051222 h 6858000"/>
              <a:gd name="connsiteX1252" fmla="*/ 5227512 w 6569477"/>
              <a:gd name="connsiteY1252" fmla="*/ 1203064 h 6858000"/>
              <a:gd name="connsiteX1253" fmla="*/ 5244383 w 6569477"/>
              <a:gd name="connsiteY1253" fmla="*/ 1219935 h 6858000"/>
              <a:gd name="connsiteX1254" fmla="*/ 5278126 w 6569477"/>
              <a:gd name="connsiteY1254" fmla="*/ 1295855 h 6858000"/>
              <a:gd name="connsiteX1255" fmla="*/ 5311869 w 6569477"/>
              <a:gd name="connsiteY1255" fmla="*/ 1338033 h 6858000"/>
              <a:gd name="connsiteX1256" fmla="*/ 5379354 w 6569477"/>
              <a:gd name="connsiteY1256" fmla="*/ 1523620 h 6858000"/>
              <a:gd name="connsiteX1257" fmla="*/ 5480584 w 6569477"/>
              <a:gd name="connsiteY1257" fmla="*/ 1768253 h 6858000"/>
              <a:gd name="connsiteX1258" fmla="*/ 5514328 w 6569477"/>
              <a:gd name="connsiteY1258" fmla="*/ 1835738 h 6858000"/>
              <a:gd name="connsiteX1259" fmla="*/ 5505890 w 6569477"/>
              <a:gd name="connsiteY1259" fmla="*/ 1827301 h 6858000"/>
              <a:gd name="connsiteX1260" fmla="*/ 5539634 w 6569477"/>
              <a:gd name="connsiteY1260" fmla="*/ 1920094 h 6858000"/>
              <a:gd name="connsiteX1261" fmla="*/ 5539634 w 6569477"/>
              <a:gd name="connsiteY1261" fmla="*/ 1945401 h 6858000"/>
              <a:gd name="connsiteX1262" fmla="*/ 5623989 w 6569477"/>
              <a:gd name="connsiteY1262" fmla="*/ 2215343 h 6858000"/>
              <a:gd name="connsiteX1263" fmla="*/ 5615554 w 6569477"/>
              <a:gd name="connsiteY1263" fmla="*/ 2215342 h 6858000"/>
              <a:gd name="connsiteX1264" fmla="*/ 5615555 w 6569477"/>
              <a:gd name="connsiteY1264" fmla="*/ 2223779 h 6858000"/>
              <a:gd name="connsiteX1265" fmla="*/ 5623988 w 6569477"/>
              <a:gd name="connsiteY1265" fmla="*/ 2232216 h 6858000"/>
              <a:gd name="connsiteX1266" fmla="*/ 5649298 w 6569477"/>
              <a:gd name="connsiteY1266" fmla="*/ 2325008 h 6858000"/>
              <a:gd name="connsiteX1267" fmla="*/ 5649298 w 6569477"/>
              <a:gd name="connsiteY1267" fmla="*/ 2333444 h 6858000"/>
              <a:gd name="connsiteX1268" fmla="*/ 5649298 w 6569477"/>
              <a:gd name="connsiteY1268" fmla="*/ 2341878 h 6858000"/>
              <a:gd name="connsiteX1269" fmla="*/ 5657733 w 6569477"/>
              <a:gd name="connsiteY1269" fmla="*/ 2341879 h 6858000"/>
              <a:gd name="connsiteX1270" fmla="*/ 5657733 w 6569477"/>
              <a:gd name="connsiteY1270" fmla="*/ 2333443 h 6858000"/>
              <a:gd name="connsiteX1271" fmla="*/ 5666169 w 6569477"/>
              <a:gd name="connsiteY1271" fmla="*/ 2367185 h 6858000"/>
              <a:gd name="connsiteX1272" fmla="*/ 5683040 w 6569477"/>
              <a:gd name="connsiteY1272" fmla="*/ 2367183 h 6858000"/>
              <a:gd name="connsiteX1273" fmla="*/ 5674605 w 6569477"/>
              <a:gd name="connsiteY1273" fmla="*/ 2341878 h 6858000"/>
              <a:gd name="connsiteX1274" fmla="*/ 5683040 w 6569477"/>
              <a:gd name="connsiteY1274" fmla="*/ 2341879 h 6858000"/>
              <a:gd name="connsiteX1275" fmla="*/ 5649298 w 6569477"/>
              <a:gd name="connsiteY1275" fmla="*/ 2274394 h 6858000"/>
              <a:gd name="connsiteX1276" fmla="*/ 5649298 w 6569477"/>
              <a:gd name="connsiteY1276" fmla="*/ 2257524 h 6858000"/>
              <a:gd name="connsiteX1277" fmla="*/ 5649298 w 6569477"/>
              <a:gd name="connsiteY1277" fmla="*/ 2249087 h 6858000"/>
              <a:gd name="connsiteX1278" fmla="*/ 5649297 w 6569477"/>
              <a:gd name="connsiteY1278" fmla="*/ 2240649 h 6858000"/>
              <a:gd name="connsiteX1279" fmla="*/ 5640860 w 6569477"/>
              <a:gd name="connsiteY1279" fmla="*/ 2240651 h 6858000"/>
              <a:gd name="connsiteX1280" fmla="*/ 5640862 w 6569477"/>
              <a:gd name="connsiteY1280" fmla="*/ 2223779 h 6858000"/>
              <a:gd name="connsiteX1281" fmla="*/ 5657734 w 6569477"/>
              <a:gd name="connsiteY1281" fmla="*/ 2232217 h 6858000"/>
              <a:gd name="connsiteX1282" fmla="*/ 5649298 w 6569477"/>
              <a:gd name="connsiteY1282" fmla="*/ 2206908 h 6858000"/>
              <a:gd name="connsiteX1283" fmla="*/ 5649298 w 6569477"/>
              <a:gd name="connsiteY1283" fmla="*/ 2198470 h 6858000"/>
              <a:gd name="connsiteX1284" fmla="*/ 5649297 w 6569477"/>
              <a:gd name="connsiteY1284" fmla="*/ 2190035 h 6858000"/>
              <a:gd name="connsiteX1285" fmla="*/ 5649298 w 6569477"/>
              <a:gd name="connsiteY1285" fmla="*/ 2181601 h 6858000"/>
              <a:gd name="connsiteX1286" fmla="*/ 5640859 w 6569477"/>
              <a:gd name="connsiteY1286" fmla="*/ 2147859 h 6858000"/>
              <a:gd name="connsiteX1287" fmla="*/ 5632426 w 6569477"/>
              <a:gd name="connsiteY1287" fmla="*/ 2139423 h 6858000"/>
              <a:gd name="connsiteX1288" fmla="*/ 5607121 w 6569477"/>
              <a:gd name="connsiteY1288" fmla="*/ 2055067 h 6858000"/>
              <a:gd name="connsiteX1289" fmla="*/ 5607118 w 6569477"/>
              <a:gd name="connsiteY1289" fmla="*/ 2038194 h 6858000"/>
              <a:gd name="connsiteX1290" fmla="*/ 5598684 w 6569477"/>
              <a:gd name="connsiteY1290" fmla="*/ 2038192 h 6858000"/>
              <a:gd name="connsiteX1291" fmla="*/ 5573377 w 6569477"/>
              <a:gd name="connsiteY1291" fmla="*/ 1962273 h 6858000"/>
              <a:gd name="connsiteX1292" fmla="*/ 5564941 w 6569477"/>
              <a:gd name="connsiteY1292" fmla="*/ 1962273 h 6858000"/>
              <a:gd name="connsiteX1293" fmla="*/ 5564941 w 6569477"/>
              <a:gd name="connsiteY1293" fmla="*/ 1953837 h 6858000"/>
              <a:gd name="connsiteX1294" fmla="*/ 5573376 w 6569477"/>
              <a:gd name="connsiteY1294" fmla="*/ 1953838 h 6858000"/>
              <a:gd name="connsiteX1295" fmla="*/ 5573377 w 6569477"/>
              <a:gd name="connsiteY1295" fmla="*/ 1945401 h 6858000"/>
              <a:gd name="connsiteX1296" fmla="*/ 5564941 w 6569477"/>
              <a:gd name="connsiteY1296" fmla="*/ 1936967 h 6858000"/>
              <a:gd name="connsiteX1297" fmla="*/ 5489019 w 6569477"/>
              <a:gd name="connsiteY1297" fmla="*/ 1700769 h 6858000"/>
              <a:gd name="connsiteX1298" fmla="*/ 5472148 w 6569477"/>
              <a:gd name="connsiteY1298" fmla="*/ 1633282 h 6858000"/>
              <a:gd name="connsiteX1299" fmla="*/ 5446841 w 6569477"/>
              <a:gd name="connsiteY1299" fmla="*/ 1591103 h 6858000"/>
              <a:gd name="connsiteX1300" fmla="*/ 5413098 w 6569477"/>
              <a:gd name="connsiteY1300" fmla="*/ 1523619 h 6858000"/>
              <a:gd name="connsiteX1301" fmla="*/ 5176900 w 6569477"/>
              <a:gd name="connsiteY1301" fmla="*/ 1034350 h 6858000"/>
              <a:gd name="connsiteX1302" fmla="*/ 5185333 w 6569477"/>
              <a:gd name="connsiteY1302" fmla="*/ 1017477 h 6858000"/>
              <a:gd name="connsiteX1303" fmla="*/ 5185335 w 6569477"/>
              <a:gd name="connsiteY1303" fmla="*/ 1025912 h 6858000"/>
              <a:gd name="connsiteX1304" fmla="*/ 5193769 w 6569477"/>
              <a:gd name="connsiteY1304" fmla="*/ 1025914 h 6858000"/>
              <a:gd name="connsiteX1305" fmla="*/ 5185332 w 6569477"/>
              <a:gd name="connsiteY1305" fmla="*/ 1009044 h 6858000"/>
              <a:gd name="connsiteX1306" fmla="*/ 5185332 w 6569477"/>
              <a:gd name="connsiteY1306" fmla="*/ 983737 h 6858000"/>
              <a:gd name="connsiteX1307" fmla="*/ 5151590 w 6569477"/>
              <a:gd name="connsiteY1307" fmla="*/ 958427 h 6858000"/>
              <a:gd name="connsiteX1308" fmla="*/ 5151589 w 6569477"/>
              <a:gd name="connsiteY1308" fmla="*/ 949995 h 6858000"/>
              <a:gd name="connsiteX1309" fmla="*/ 5143155 w 6569477"/>
              <a:gd name="connsiteY1309" fmla="*/ 941557 h 6858000"/>
              <a:gd name="connsiteX1310" fmla="*/ 5143155 w 6569477"/>
              <a:gd name="connsiteY1310" fmla="*/ 933122 h 6858000"/>
              <a:gd name="connsiteX1311" fmla="*/ 5134718 w 6569477"/>
              <a:gd name="connsiteY1311" fmla="*/ 933123 h 6858000"/>
              <a:gd name="connsiteX1312" fmla="*/ 5126283 w 6569477"/>
              <a:gd name="connsiteY1312" fmla="*/ 916250 h 6858000"/>
              <a:gd name="connsiteX1313" fmla="*/ 5109414 w 6569477"/>
              <a:gd name="connsiteY1313" fmla="*/ 874074 h 6858000"/>
              <a:gd name="connsiteX1314" fmla="*/ 5117847 w 6569477"/>
              <a:gd name="connsiteY1314" fmla="*/ 874073 h 6858000"/>
              <a:gd name="connsiteX1315" fmla="*/ 5126285 w 6569477"/>
              <a:gd name="connsiteY1315" fmla="*/ 882507 h 6858000"/>
              <a:gd name="connsiteX1316" fmla="*/ 5117848 w 6569477"/>
              <a:gd name="connsiteY1316" fmla="*/ 865636 h 6858000"/>
              <a:gd name="connsiteX1317" fmla="*/ 5109412 w 6569477"/>
              <a:gd name="connsiteY1317" fmla="*/ 857200 h 6858000"/>
              <a:gd name="connsiteX1318" fmla="*/ 5084104 w 6569477"/>
              <a:gd name="connsiteY1318" fmla="*/ 823460 h 6858000"/>
              <a:gd name="connsiteX1319" fmla="*/ 5084105 w 6569477"/>
              <a:gd name="connsiteY1319" fmla="*/ 815023 h 6858000"/>
              <a:gd name="connsiteX1320" fmla="*/ 5075670 w 6569477"/>
              <a:gd name="connsiteY1320" fmla="*/ 798150 h 6858000"/>
              <a:gd name="connsiteX1321" fmla="*/ 5067233 w 6569477"/>
              <a:gd name="connsiteY1321" fmla="*/ 798150 h 6858000"/>
              <a:gd name="connsiteX1322" fmla="*/ 5067232 w 6569477"/>
              <a:gd name="connsiteY1322" fmla="*/ 806587 h 6858000"/>
              <a:gd name="connsiteX1323" fmla="*/ 5058798 w 6569477"/>
              <a:gd name="connsiteY1323" fmla="*/ 781279 h 6858000"/>
              <a:gd name="connsiteX1324" fmla="*/ 5041925 w 6569477"/>
              <a:gd name="connsiteY1324" fmla="*/ 781279 h 6858000"/>
              <a:gd name="connsiteX1325" fmla="*/ 5041926 w 6569477"/>
              <a:gd name="connsiteY1325" fmla="*/ 764409 h 6858000"/>
              <a:gd name="connsiteX1326" fmla="*/ 5033489 w 6569477"/>
              <a:gd name="connsiteY1326" fmla="*/ 755973 h 6858000"/>
              <a:gd name="connsiteX1327" fmla="*/ 5033489 w 6569477"/>
              <a:gd name="connsiteY1327" fmla="*/ 747536 h 6858000"/>
              <a:gd name="connsiteX1328" fmla="*/ 5025055 w 6569477"/>
              <a:gd name="connsiteY1328" fmla="*/ 747536 h 6858000"/>
              <a:gd name="connsiteX1329" fmla="*/ 5025055 w 6569477"/>
              <a:gd name="connsiteY1329" fmla="*/ 755973 h 6858000"/>
              <a:gd name="connsiteX1330" fmla="*/ 4957570 w 6569477"/>
              <a:gd name="connsiteY1330" fmla="*/ 663182 h 6858000"/>
              <a:gd name="connsiteX1331" fmla="*/ 4949133 w 6569477"/>
              <a:gd name="connsiteY1331" fmla="*/ 646309 h 6858000"/>
              <a:gd name="connsiteX1332" fmla="*/ 4932264 w 6569477"/>
              <a:gd name="connsiteY1332" fmla="*/ 637873 h 6858000"/>
              <a:gd name="connsiteX1333" fmla="*/ 4932262 w 6569477"/>
              <a:gd name="connsiteY1333" fmla="*/ 644497 h 6858000"/>
              <a:gd name="connsiteX1334" fmla="*/ 4910645 w 6569477"/>
              <a:gd name="connsiteY1334" fmla="*/ 618234 h 6858000"/>
              <a:gd name="connsiteX1335" fmla="*/ 4839468 w 6569477"/>
              <a:gd name="connsiteY1335" fmla="*/ 519774 h 6858000"/>
              <a:gd name="connsiteX1336" fmla="*/ 4797289 w 6569477"/>
              <a:gd name="connsiteY1336" fmla="*/ 494466 h 6858000"/>
              <a:gd name="connsiteX1337" fmla="*/ 4797289 w 6569477"/>
              <a:gd name="connsiteY1337" fmla="*/ 469162 h 6858000"/>
              <a:gd name="connsiteX1338" fmla="*/ 4755109 w 6569477"/>
              <a:gd name="connsiteY1338" fmla="*/ 418545 h 6858000"/>
              <a:gd name="connsiteX1339" fmla="*/ 4721368 w 6569477"/>
              <a:gd name="connsiteY1339" fmla="*/ 401675 h 6858000"/>
              <a:gd name="connsiteX1340" fmla="*/ 4696060 w 6569477"/>
              <a:gd name="connsiteY1340" fmla="*/ 359495 h 6858000"/>
              <a:gd name="connsiteX1341" fmla="*/ 4704496 w 6569477"/>
              <a:gd name="connsiteY1341" fmla="*/ 359495 h 6858000"/>
              <a:gd name="connsiteX1342" fmla="*/ 4721369 w 6569477"/>
              <a:gd name="connsiteY1342" fmla="*/ 367932 h 6858000"/>
              <a:gd name="connsiteX1343" fmla="*/ 4712933 w 6569477"/>
              <a:gd name="connsiteY1343" fmla="*/ 351061 h 6858000"/>
              <a:gd name="connsiteX1344" fmla="*/ 4704497 w 6569477"/>
              <a:gd name="connsiteY1344" fmla="*/ 342625 h 6858000"/>
              <a:gd name="connsiteX1345" fmla="*/ 4729804 w 6569477"/>
              <a:gd name="connsiteY1345" fmla="*/ 359495 h 6858000"/>
              <a:gd name="connsiteX1346" fmla="*/ 4696060 w 6569477"/>
              <a:gd name="connsiteY1346" fmla="*/ 325754 h 6858000"/>
              <a:gd name="connsiteX1347" fmla="*/ 4687626 w 6569477"/>
              <a:gd name="connsiteY1347" fmla="*/ 317318 h 6858000"/>
              <a:gd name="connsiteX1348" fmla="*/ 4662317 w 6569477"/>
              <a:gd name="connsiteY1348" fmla="*/ 300447 h 6858000"/>
              <a:gd name="connsiteX1349" fmla="*/ 4670754 w 6569477"/>
              <a:gd name="connsiteY1349" fmla="*/ 317320 h 6858000"/>
              <a:gd name="connsiteX1350" fmla="*/ 4670753 w 6569477"/>
              <a:gd name="connsiteY1350" fmla="*/ 325755 h 6858000"/>
              <a:gd name="connsiteX1351" fmla="*/ 4645447 w 6569477"/>
              <a:gd name="connsiteY1351" fmla="*/ 300448 h 6858000"/>
              <a:gd name="connsiteX1352" fmla="*/ 4653882 w 6569477"/>
              <a:gd name="connsiteY1352" fmla="*/ 334188 h 6858000"/>
              <a:gd name="connsiteX1353" fmla="*/ 4620140 w 6569477"/>
              <a:gd name="connsiteY1353" fmla="*/ 275141 h 6858000"/>
              <a:gd name="connsiteX1354" fmla="*/ 4628578 w 6569477"/>
              <a:gd name="connsiteY1354" fmla="*/ 283575 h 6858000"/>
              <a:gd name="connsiteX1355" fmla="*/ 4645446 w 6569477"/>
              <a:gd name="connsiteY1355" fmla="*/ 283575 h 6858000"/>
              <a:gd name="connsiteX1356" fmla="*/ 4628576 w 6569477"/>
              <a:gd name="connsiteY1356" fmla="*/ 266706 h 6858000"/>
              <a:gd name="connsiteX1357" fmla="*/ 4628576 w 6569477"/>
              <a:gd name="connsiteY1357" fmla="*/ 258268 h 6858000"/>
              <a:gd name="connsiteX1358" fmla="*/ 4628578 w 6569477"/>
              <a:gd name="connsiteY1358" fmla="*/ 249831 h 6858000"/>
              <a:gd name="connsiteX1359" fmla="*/ 4637010 w 6569477"/>
              <a:gd name="connsiteY1359" fmla="*/ 249831 h 6858000"/>
              <a:gd name="connsiteX1360" fmla="*/ 4620140 w 6569477"/>
              <a:gd name="connsiteY1360" fmla="*/ 241397 h 6858000"/>
              <a:gd name="connsiteX1361" fmla="*/ 4611704 w 6569477"/>
              <a:gd name="connsiteY1361" fmla="*/ 232961 h 6858000"/>
              <a:gd name="connsiteX1362" fmla="*/ 4594835 w 6569477"/>
              <a:gd name="connsiteY1362" fmla="*/ 199218 h 6858000"/>
              <a:gd name="connsiteX1363" fmla="*/ 4603267 w 6569477"/>
              <a:gd name="connsiteY1363" fmla="*/ 207654 h 6858000"/>
              <a:gd name="connsiteX1364" fmla="*/ 4620140 w 6569477"/>
              <a:gd name="connsiteY1364" fmla="*/ 216090 h 6858000"/>
              <a:gd name="connsiteX1365" fmla="*/ 4603267 w 6569477"/>
              <a:gd name="connsiteY1365" fmla="*/ 190783 h 6858000"/>
              <a:gd name="connsiteX1366" fmla="*/ 4594832 w 6569477"/>
              <a:gd name="connsiteY1366" fmla="*/ 182347 h 6858000"/>
              <a:gd name="connsiteX1367" fmla="*/ 4586397 w 6569477"/>
              <a:gd name="connsiteY1367" fmla="*/ 173911 h 6858000"/>
              <a:gd name="connsiteX1368" fmla="*/ 4569526 w 6569477"/>
              <a:gd name="connsiteY1368" fmla="*/ 173913 h 6858000"/>
              <a:gd name="connsiteX1369" fmla="*/ 4577960 w 6569477"/>
              <a:gd name="connsiteY1369" fmla="*/ 190784 h 6858000"/>
              <a:gd name="connsiteX1370" fmla="*/ 4586396 w 6569477"/>
              <a:gd name="connsiteY1370" fmla="*/ 190783 h 6858000"/>
              <a:gd name="connsiteX1371" fmla="*/ 4594835 w 6569477"/>
              <a:gd name="connsiteY1371" fmla="*/ 199218 h 6858000"/>
              <a:gd name="connsiteX1372" fmla="*/ 4603267 w 6569477"/>
              <a:gd name="connsiteY1372" fmla="*/ 232961 h 6858000"/>
              <a:gd name="connsiteX1373" fmla="*/ 4594833 w 6569477"/>
              <a:gd name="connsiteY1373" fmla="*/ 224525 h 6858000"/>
              <a:gd name="connsiteX1374" fmla="*/ 4594835 w 6569477"/>
              <a:gd name="connsiteY1374" fmla="*/ 232961 h 6858000"/>
              <a:gd name="connsiteX1375" fmla="*/ 4594833 w 6569477"/>
              <a:gd name="connsiteY1375" fmla="*/ 241395 h 6858000"/>
              <a:gd name="connsiteX1376" fmla="*/ 4603266 w 6569477"/>
              <a:gd name="connsiteY1376" fmla="*/ 241396 h 6858000"/>
              <a:gd name="connsiteX1377" fmla="*/ 4611704 w 6569477"/>
              <a:gd name="connsiteY1377" fmla="*/ 249833 h 6858000"/>
              <a:gd name="connsiteX1378" fmla="*/ 4603267 w 6569477"/>
              <a:gd name="connsiteY1378" fmla="*/ 249831 h 6858000"/>
              <a:gd name="connsiteX1379" fmla="*/ 4611704 w 6569477"/>
              <a:gd name="connsiteY1379" fmla="*/ 258268 h 6858000"/>
              <a:gd name="connsiteX1380" fmla="*/ 4611703 w 6569477"/>
              <a:gd name="connsiteY1380" fmla="*/ 266704 h 6858000"/>
              <a:gd name="connsiteX1381" fmla="*/ 4552654 w 6569477"/>
              <a:gd name="connsiteY1381" fmla="*/ 207654 h 6858000"/>
              <a:gd name="connsiteX1382" fmla="*/ 4561090 w 6569477"/>
              <a:gd name="connsiteY1382" fmla="*/ 207654 h 6858000"/>
              <a:gd name="connsiteX1383" fmla="*/ 4569525 w 6569477"/>
              <a:gd name="connsiteY1383" fmla="*/ 207654 h 6858000"/>
              <a:gd name="connsiteX1384" fmla="*/ 4561090 w 6569477"/>
              <a:gd name="connsiteY1384" fmla="*/ 199218 h 6858000"/>
              <a:gd name="connsiteX1385" fmla="*/ 4552654 w 6569477"/>
              <a:gd name="connsiteY1385" fmla="*/ 199219 h 6858000"/>
              <a:gd name="connsiteX1386" fmla="*/ 4544217 w 6569477"/>
              <a:gd name="connsiteY1386" fmla="*/ 190783 h 6858000"/>
              <a:gd name="connsiteX1387" fmla="*/ 4527347 w 6569477"/>
              <a:gd name="connsiteY1387" fmla="*/ 157040 h 6858000"/>
              <a:gd name="connsiteX1388" fmla="*/ 4527346 w 6569477"/>
              <a:gd name="connsiteY1388" fmla="*/ 148604 h 6858000"/>
              <a:gd name="connsiteX1389" fmla="*/ 4518910 w 6569477"/>
              <a:gd name="connsiteY1389" fmla="*/ 140168 h 6858000"/>
              <a:gd name="connsiteX1390" fmla="*/ 4510474 w 6569477"/>
              <a:gd name="connsiteY1390" fmla="*/ 140168 h 6858000"/>
              <a:gd name="connsiteX1391" fmla="*/ 4510474 w 6569477"/>
              <a:gd name="connsiteY1391" fmla="*/ 148604 h 6858000"/>
              <a:gd name="connsiteX1392" fmla="*/ 4476732 w 6569477"/>
              <a:gd name="connsiteY1392" fmla="*/ 106427 h 6858000"/>
              <a:gd name="connsiteX1393" fmla="*/ 4468297 w 6569477"/>
              <a:gd name="connsiteY1393" fmla="*/ 97990 h 6858000"/>
              <a:gd name="connsiteX1394" fmla="*/ 4459861 w 6569477"/>
              <a:gd name="connsiteY1394" fmla="*/ 97990 h 6858000"/>
              <a:gd name="connsiteX1395" fmla="*/ 4459861 w 6569477"/>
              <a:gd name="connsiteY1395" fmla="*/ 106428 h 6858000"/>
              <a:gd name="connsiteX1396" fmla="*/ 4426117 w 6569477"/>
              <a:gd name="connsiteY1396" fmla="*/ 89554 h 6858000"/>
              <a:gd name="connsiteX1397" fmla="*/ 4388156 w 6569477"/>
              <a:gd name="connsiteY1397" fmla="*/ 29450 h 6858000"/>
              <a:gd name="connsiteX1398" fmla="*/ 4360109 w 6569477"/>
              <a:gd name="connsiteY1398" fmla="*/ 0 h 6858000"/>
              <a:gd name="connsiteX1399" fmla="*/ 4638592 w 6569477"/>
              <a:gd name="connsiteY1399" fmla="*/ 0 h 6858000"/>
              <a:gd name="connsiteX1400" fmla="*/ 4699158 w 6569477"/>
              <a:gd name="connsiteY1400" fmla="*/ 62995 h 6858000"/>
              <a:gd name="connsiteX1401" fmla="*/ 5404662 w 6569477"/>
              <a:gd name="connsiteY1401" fmla="*/ 1051221 h 6858000"/>
              <a:gd name="connsiteX1402" fmla="*/ 5938418 w 6569477"/>
              <a:gd name="connsiteY1402" fmla="*/ 2935851 h 6858000"/>
              <a:gd name="connsiteX1403" fmla="*/ 5947253 w 6569477"/>
              <a:gd name="connsiteY1403" fmla="*/ 3112842 h 6858000"/>
              <a:gd name="connsiteX1404" fmla="*/ 5951125 w 6569477"/>
              <a:gd name="connsiteY1404" fmla="*/ 3133338 h 6858000"/>
              <a:gd name="connsiteX1405" fmla="*/ 5950868 w 6569477"/>
              <a:gd name="connsiteY1405" fmla="*/ 3126941 h 6858000"/>
              <a:gd name="connsiteX1406" fmla="*/ 5953938 w 6569477"/>
              <a:gd name="connsiteY1406" fmla="*/ 3123616 h 6858000"/>
              <a:gd name="connsiteX1407" fmla="*/ 5954453 w 6569477"/>
              <a:gd name="connsiteY1407" fmla="*/ 3136408 h 6858000"/>
              <a:gd name="connsiteX1408" fmla="*/ 5957779 w 6569477"/>
              <a:gd name="connsiteY1408" fmla="*/ 3139480 h 6858000"/>
              <a:gd name="connsiteX1409" fmla="*/ 5954710 w 6569477"/>
              <a:gd name="connsiteY1409" fmla="*/ 3142804 h 6858000"/>
              <a:gd name="connsiteX1410" fmla="*/ 5960116 w 6569477"/>
              <a:gd name="connsiteY1410" fmla="*/ 3277128 h 6858000"/>
              <a:gd name="connsiteX1411" fmla="*/ 5972174 w 6569477"/>
              <a:gd name="connsiteY1411" fmla="*/ 3417593 h 6858000"/>
              <a:gd name="connsiteX1412" fmla="*/ 5962709 w 6569477"/>
              <a:gd name="connsiteY1412" fmla="*/ 3421173 h 6858000"/>
              <a:gd name="connsiteX1413" fmla="*/ 5968094 w 6569477"/>
              <a:gd name="connsiteY1413" fmla="*/ 3475415 h 6858000"/>
              <a:gd name="connsiteX1414" fmla="*/ 5964787 w 6569477"/>
              <a:gd name="connsiteY1414" fmla="*/ 3552426 h 6858000"/>
              <a:gd name="connsiteX1415" fmla="*/ 5951498 w 6569477"/>
              <a:gd name="connsiteY1415" fmla="*/ 3620225 h 6858000"/>
              <a:gd name="connsiteX1416" fmla="*/ 5941518 w 6569477"/>
              <a:gd name="connsiteY1416" fmla="*/ 3611013 h 6858000"/>
              <a:gd name="connsiteX1417" fmla="*/ 5933358 w 6569477"/>
              <a:gd name="connsiteY1417" fmla="*/ 3726657 h 6858000"/>
              <a:gd name="connsiteX1418" fmla="*/ 5932401 w 6569477"/>
              <a:gd name="connsiteY1418" fmla="*/ 3750159 h 6858000"/>
              <a:gd name="connsiteX1419" fmla="*/ 5936112 w 6569477"/>
              <a:gd name="connsiteY1419" fmla="*/ 3742197 h 6858000"/>
              <a:gd name="connsiteX1420" fmla="*/ 5931041 w 6569477"/>
              <a:gd name="connsiteY1420" fmla="*/ 3783572 h 6858000"/>
              <a:gd name="connsiteX1421" fmla="*/ 5930942 w 6569477"/>
              <a:gd name="connsiteY1421" fmla="*/ 3786013 h 6858000"/>
              <a:gd name="connsiteX1422" fmla="*/ 5930199 w 6569477"/>
              <a:gd name="connsiteY1422" fmla="*/ 3790443 h 6858000"/>
              <a:gd name="connsiteX1423" fmla="*/ 5909750 w 6569477"/>
              <a:gd name="connsiteY1423" fmla="*/ 3957308 h 6858000"/>
              <a:gd name="connsiteX1424" fmla="*/ 5877062 w 6569477"/>
              <a:gd name="connsiteY1424" fmla="*/ 4172416 h 6858000"/>
              <a:gd name="connsiteX1425" fmla="*/ 5868625 w 6569477"/>
              <a:gd name="connsiteY1425" fmla="*/ 4214595 h 6858000"/>
              <a:gd name="connsiteX1426" fmla="*/ 5609277 w 6569477"/>
              <a:gd name="connsiteY1426" fmla="*/ 5137233 h 6858000"/>
              <a:gd name="connsiteX1427" fmla="*/ 5491924 w 6569477"/>
              <a:gd name="connsiteY1427" fmla="*/ 5411666 h 6858000"/>
              <a:gd name="connsiteX1428" fmla="*/ 5491547 w 6569477"/>
              <a:gd name="connsiteY1428" fmla="*/ 5414872 h 6858000"/>
              <a:gd name="connsiteX1429" fmla="*/ 5487221 w 6569477"/>
              <a:gd name="connsiteY1429" fmla="*/ 5422780 h 6858000"/>
              <a:gd name="connsiteX1430" fmla="*/ 5489486 w 6569477"/>
              <a:gd name="connsiteY1430" fmla="*/ 5427576 h 6858000"/>
              <a:gd name="connsiteX1431" fmla="*/ 5484693 w 6569477"/>
              <a:gd name="connsiteY1431" fmla="*/ 5429840 h 6858000"/>
              <a:gd name="connsiteX1432" fmla="*/ 5431604 w 6569477"/>
              <a:gd name="connsiteY1432" fmla="*/ 5578103 h 6858000"/>
              <a:gd name="connsiteX1433" fmla="*/ 5383045 w 6569477"/>
              <a:gd name="connsiteY1433" fmla="*/ 5735954 h 6858000"/>
              <a:gd name="connsiteX1434" fmla="*/ 5371193 w 6569477"/>
              <a:gd name="connsiteY1434" fmla="*/ 5735689 h 6858000"/>
              <a:gd name="connsiteX1435" fmla="*/ 5353234 w 6569477"/>
              <a:gd name="connsiteY1435" fmla="*/ 5796964 h 6858000"/>
              <a:gd name="connsiteX1436" fmla="*/ 5315838 w 6569477"/>
              <a:gd name="connsiteY1436" fmla="*/ 5879154 h 6858000"/>
              <a:gd name="connsiteX1437" fmla="*/ 5271646 w 6569477"/>
              <a:gd name="connsiteY1437" fmla="*/ 5946958 h 6858000"/>
              <a:gd name="connsiteX1438" fmla="*/ 5264849 w 6569477"/>
              <a:gd name="connsiteY1438" fmla="*/ 5932571 h 6858000"/>
              <a:gd name="connsiteX1439" fmla="*/ 5205226 w 6569477"/>
              <a:gd name="connsiteY1439" fmla="*/ 6054591 h 6858000"/>
              <a:gd name="connsiteX1440" fmla="*/ 5133488 w 6569477"/>
              <a:gd name="connsiteY1440" fmla="*/ 6188200 h 6858000"/>
              <a:gd name="connsiteX1441" fmla="*/ 5117105 w 6569477"/>
              <a:gd name="connsiteY1441" fmla="*/ 6178342 h 6858000"/>
              <a:gd name="connsiteX1442" fmla="*/ 5104989 w 6569477"/>
              <a:gd name="connsiteY1442" fmla="*/ 6189932 h 6858000"/>
              <a:gd name="connsiteX1443" fmla="*/ 5105252 w 6569477"/>
              <a:gd name="connsiteY1443" fmla="*/ 6178076 h 6858000"/>
              <a:gd name="connsiteX1444" fmla="*/ 5107780 w 6569477"/>
              <a:gd name="connsiteY1444" fmla="*/ 6171017 h 6858000"/>
              <a:gd name="connsiteX1445" fmla="*/ 5110570 w 6569477"/>
              <a:gd name="connsiteY1445" fmla="*/ 6152101 h 6858000"/>
              <a:gd name="connsiteX1446" fmla="*/ 5117630 w 6569477"/>
              <a:gd name="connsiteY1446" fmla="*/ 6154631 h 6858000"/>
              <a:gd name="connsiteX1447" fmla="*/ 5124951 w 6569477"/>
              <a:gd name="connsiteY1447" fmla="*/ 6145306 h 6858000"/>
              <a:gd name="connsiteX1448" fmla="*/ 5124689 w 6569477"/>
              <a:gd name="connsiteY1448" fmla="*/ 6157162 h 6858000"/>
              <a:gd name="connsiteX1449" fmla="*/ 5122160 w 6569477"/>
              <a:gd name="connsiteY1449" fmla="*/ 6164222 h 6858000"/>
              <a:gd name="connsiteX1450" fmla="*/ 5161821 w 6569477"/>
              <a:gd name="connsiteY1450" fmla="*/ 6086827 h 6858000"/>
              <a:gd name="connsiteX1451" fmla="*/ 5223710 w 6569477"/>
              <a:gd name="connsiteY1451" fmla="*/ 5969604 h 6858000"/>
              <a:gd name="connsiteX1452" fmla="*/ 5255262 w 6569477"/>
              <a:gd name="connsiteY1452" fmla="*/ 5937100 h 6858000"/>
              <a:gd name="connsiteX1453" fmla="*/ 5265899 w 6569477"/>
              <a:gd name="connsiteY1453" fmla="*/ 5885149 h 6858000"/>
              <a:gd name="connsiteX1454" fmla="*/ 5310355 w 6569477"/>
              <a:gd name="connsiteY1454" fmla="*/ 5805490 h 6858000"/>
              <a:gd name="connsiteX1455" fmla="*/ 5342957 w 6569477"/>
              <a:gd name="connsiteY1455" fmla="*/ 5725565 h 6858000"/>
              <a:gd name="connsiteX1456" fmla="*/ 5359603 w 6569477"/>
              <a:gd name="connsiteY1456" fmla="*/ 5723566 h 6858000"/>
              <a:gd name="connsiteX1457" fmla="*/ 5405162 w 6569477"/>
              <a:gd name="connsiteY1457" fmla="*/ 5607458 h 6858000"/>
              <a:gd name="connsiteX1458" fmla="*/ 5419834 w 6569477"/>
              <a:gd name="connsiteY1458" fmla="*/ 5556614 h 6858000"/>
              <a:gd name="connsiteX1459" fmla="*/ 5343783 w 6569477"/>
              <a:gd name="connsiteY1459" fmla="*/ 5707015 h 6858000"/>
              <a:gd name="connsiteX1460" fmla="*/ 4588841 w 6569477"/>
              <a:gd name="connsiteY1460" fmla="*/ 6742552 h 6858000"/>
              <a:gd name="connsiteX1461" fmla="*/ 4469515 w 6569477"/>
              <a:gd name="connsiteY1461" fmla="*/ 6858000 h 6858000"/>
              <a:gd name="connsiteX1462" fmla="*/ 4102414 w 6569477"/>
              <a:gd name="connsiteY1462" fmla="*/ 6858000 h 6858000"/>
              <a:gd name="connsiteX1463" fmla="*/ 4156175 w 6569477"/>
              <a:gd name="connsiteY1463" fmla="*/ 6787476 h 6858000"/>
              <a:gd name="connsiteX1464" fmla="*/ 4333324 w 6569477"/>
              <a:gd name="connsiteY1464" fmla="*/ 6525971 h 6858000"/>
              <a:gd name="connsiteX1465" fmla="*/ 4350197 w 6569477"/>
              <a:gd name="connsiteY1465" fmla="*/ 6551277 h 6858000"/>
              <a:gd name="connsiteX1466" fmla="*/ 4451424 w 6569477"/>
              <a:gd name="connsiteY1466" fmla="*/ 6365693 h 6858000"/>
              <a:gd name="connsiteX1467" fmla="*/ 4527346 w 6569477"/>
              <a:gd name="connsiteY1467" fmla="*/ 6225714 h 6858000"/>
              <a:gd name="connsiteX1468" fmla="*/ 4556321 w 6569477"/>
              <a:gd name="connsiteY1468" fmla="*/ 6179312 h 6858000"/>
              <a:gd name="connsiteX1469" fmla="*/ 4561089 w 6569477"/>
              <a:gd name="connsiteY1469" fmla="*/ 6180105 h 6858000"/>
              <a:gd name="connsiteX1470" fmla="*/ 4577961 w 6569477"/>
              <a:gd name="connsiteY1470" fmla="*/ 6171673 h 6858000"/>
              <a:gd name="connsiteX1471" fmla="*/ 4586396 w 6569477"/>
              <a:gd name="connsiteY1471" fmla="*/ 6171671 h 6858000"/>
              <a:gd name="connsiteX1472" fmla="*/ 4603267 w 6569477"/>
              <a:gd name="connsiteY1472" fmla="*/ 6129493 h 6858000"/>
              <a:gd name="connsiteX1473" fmla="*/ 4620139 w 6569477"/>
              <a:gd name="connsiteY1473" fmla="*/ 6112623 h 6858000"/>
              <a:gd name="connsiteX1474" fmla="*/ 4620140 w 6569477"/>
              <a:gd name="connsiteY1474" fmla="*/ 6104185 h 6858000"/>
              <a:gd name="connsiteX1475" fmla="*/ 4611704 w 6569477"/>
              <a:gd name="connsiteY1475" fmla="*/ 6104186 h 6858000"/>
              <a:gd name="connsiteX1476" fmla="*/ 4645446 w 6569477"/>
              <a:gd name="connsiteY1476" fmla="*/ 6049356 h 6858000"/>
              <a:gd name="connsiteX1477" fmla="*/ 4658579 w 6569477"/>
              <a:gd name="connsiteY1477" fmla="*/ 6024607 h 6858000"/>
              <a:gd name="connsiteX1478" fmla="*/ 4657191 w 6569477"/>
              <a:gd name="connsiteY1478" fmla="*/ 6022823 h 6858000"/>
              <a:gd name="connsiteX1479" fmla="*/ 4637720 w 6569477"/>
              <a:gd name="connsiteY1479" fmla="*/ 6031225 h 6858000"/>
              <a:gd name="connsiteX1480" fmla="*/ 4625218 w 6569477"/>
              <a:gd name="connsiteY1480" fmla="*/ 6042395 h 6858000"/>
              <a:gd name="connsiteX1481" fmla="*/ 4625358 w 6569477"/>
              <a:gd name="connsiteY1481" fmla="*/ 6039920 h 6858000"/>
              <a:gd name="connsiteX1482" fmla="*/ 4603267 w 6569477"/>
              <a:gd name="connsiteY1482" fmla="*/ 6062007 h 6858000"/>
              <a:gd name="connsiteX1483" fmla="*/ 4620139 w 6569477"/>
              <a:gd name="connsiteY1483" fmla="*/ 6036700 h 6858000"/>
              <a:gd name="connsiteX1484" fmla="*/ 4502039 w 6569477"/>
              <a:gd name="connsiteY1484" fmla="*/ 6188543 h 6858000"/>
              <a:gd name="connsiteX1485" fmla="*/ 4383940 w 6569477"/>
              <a:gd name="connsiteY1485" fmla="*/ 6357257 h 6858000"/>
              <a:gd name="connsiteX1486" fmla="*/ 4367067 w 6569477"/>
              <a:gd name="connsiteY1486" fmla="*/ 6357256 h 6858000"/>
              <a:gd name="connsiteX1487" fmla="*/ 4240530 w 6569477"/>
              <a:gd name="connsiteY1487" fmla="*/ 6492227 h 6858000"/>
              <a:gd name="connsiteX1488" fmla="*/ 4189918 w 6569477"/>
              <a:gd name="connsiteY1488" fmla="*/ 6542842 h 6858000"/>
              <a:gd name="connsiteX1489" fmla="*/ 4173045 w 6569477"/>
              <a:gd name="connsiteY1489" fmla="*/ 6568148 h 6858000"/>
              <a:gd name="connsiteX1490" fmla="*/ 4130868 w 6569477"/>
              <a:gd name="connsiteY1490" fmla="*/ 6601891 h 6858000"/>
              <a:gd name="connsiteX1491" fmla="*/ 4054944 w 6569477"/>
              <a:gd name="connsiteY1491" fmla="*/ 6686246 h 6858000"/>
              <a:gd name="connsiteX1492" fmla="*/ 3979024 w 6569477"/>
              <a:gd name="connsiteY1492" fmla="*/ 6762169 h 6858000"/>
              <a:gd name="connsiteX1493" fmla="*/ 3916151 w 6569477"/>
              <a:gd name="connsiteY1493" fmla="*/ 6823459 h 6858000"/>
              <a:gd name="connsiteX1494" fmla="*/ 3874750 w 6569477"/>
              <a:gd name="connsiteY1494" fmla="*/ 6858000 h 6858000"/>
              <a:gd name="connsiteX1495" fmla="*/ 3809992 w 6569477"/>
              <a:gd name="connsiteY1495" fmla="*/ 6858000 h 6858000"/>
              <a:gd name="connsiteX1496" fmla="*/ 3835617 w 6569477"/>
              <a:gd name="connsiteY1496" fmla="*/ 6838089 h 6858000"/>
              <a:gd name="connsiteX1497" fmla="*/ 4139304 w 6569477"/>
              <a:gd name="connsiteY1497" fmla="*/ 6576584 h 6858000"/>
              <a:gd name="connsiteX1498" fmla="*/ 4046510 w 6569477"/>
              <a:gd name="connsiteY1498" fmla="*/ 6652505 h 6858000"/>
              <a:gd name="connsiteX1499" fmla="*/ 4021202 w 6569477"/>
              <a:gd name="connsiteY1499" fmla="*/ 6660941 h 6858000"/>
              <a:gd name="connsiteX1500" fmla="*/ 3810311 w 6569477"/>
              <a:gd name="connsiteY1500" fmla="*/ 6829655 h 6858000"/>
              <a:gd name="connsiteX1501" fmla="*/ 3774445 w 6569477"/>
              <a:gd name="connsiteY1501" fmla="*/ 6858000 h 6858000"/>
              <a:gd name="connsiteX1502" fmla="*/ 3720522 w 6569477"/>
              <a:gd name="connsiteY1502" fmla="*/ 6858000 h 6858000"/>
              <a:gd name="connsiteX1503" fmla="*/ 3734388 w 6569477"/>
              <a:gd name="connsiteY1503" fmla="*/ 6846525 h 6858000"/>
              <a:gd name="connsiteX1504" fmla="*/ 3768132 w 6569477"/>
              <a:gd name="connsiteY1504" fmla="*/ 6821217 h 6858000"/>
              <a:gd name="connsiteX1505" fmla="*/ 3869358 w 6569477"/>
              <a:gd name="connsiteY1505" fmla="*/ 6745298 h 6858000"/>
              <a:gd name="connsiteX1506" fmla="*/ 3911538 w 6569477"/>
              <a:gd name="connsiteY1506" fmla="*/ 6711555 h 6858000"/>
              <a:gd name="connsiteX1507" fmla="*/ 3919975 w 6569477"/>
              <a:gd name="connsiteY1507" fmla="*/ 6711555 h 6858000"/>
              <a:gd name="connsiteX1508" fmla="*/ 3928411 w 6569477"/>
              <a:gd name="connsiteY1508" fmla="*/ 6703118 h 6858000"/>
              <a:gd name="connsiteX1509" fmla="*/ 3928411 w 6569477"/>
              <a:gd name="connsiteY1509" fmla="*/ 6694684 h 6858000"/>
              <a:gd name="connsiteX1510" fmla="*/ 3936845 w 6569477"/>
              <a:gd name="connsiteY1510" fmla="*/ 6694684 h 6858000"/>
              <a:gd name="connsiteX1511" fmla="*/ 4097124 w 6569477"/>
              <a:gd name="connsiteY1511" fmla="*/ 6551277 h 6858000"/>
              <a:gd name="connsiteX1512" fmla="*/ 4113995 w 6569477"/>
              <a:gd name="connsiteY1512" fmla="*/ 6542841 h 6858000"/>
              <a:gd name="connsiteX1513" fmla="*/ 4122431 w 6569477"/>
              <a:gd name="connsiteY1513" fmla="*/ 6542841 h 6858000"/>
              <a:gd name="connsiteX1514" fmla="*/ 4130869 w 6569477"/>
              <a:gd name="connsiteY1514" fmla="*/ 6534407 h 6858000"/>
              <a:gd name="connsiteX1515" fmla="*/ 4130868 w 6569477"/>
              <a:gd name="connsiteY1515" fmla="*/ 6525971 h 6858000"/>
              <a:gd name="connsiteX1516" fmla="*/ 4189919 w 6569477"/>
              <a:gd name="connsiteY1516" fmla="*/ 6458484 h 6858000"/>
              <a:gd name="connsiteX1517" fmla="*/ 4198354 w 6569477"/>
              <a:gd name="connsiteY1517" fmla="*/ 6450050 h 6858000"/>
              <a:gd name="connsiteX1518" fmla="*/ 4206790 w 6569477"/>
              <a:gd name="connsiteY1518" fmla="*/ 6433178 h 6858000"/>
              <a:gd name="connsiteX1519" fmla="*/ 4190270 w 6569477"/>
              <a:gd name="connsiteY1519" fmla="*/ 6433178 h 6858000"/>
              <a:gd name="connsiteX1520" fmla="*/ 4207843 w 6569477"/>
              <a:gd name="connsiteY1520" fmla="*/ 6416307 h 6858000"/>
              <a:gd name="connsiteX1521" fmla="*/ 4215199 w 6569477"/>
              <a:gd name="connsiteY1521" fmla="*/ 6391088 h 6858000"/>
              <a:gd name="connsiteX1522" fmla="*/ 4215378 w 6569477"/>
              <a:gd name="connsiteY1522" fmla="*/ 6390919 h 6858000"/>
              <a:gd name="connsiteX1523" fmla="*/ 4244751 w 6569477"/>
              <a:gd name="connsiteY1523" fmla="*/ 6375183 h 6858000"/>
              <a:gd name="connsiteX1524" fmla="*/ 4274275 w 6569477"/>
              <a:gd name="connsiteY1524" fmla="*/ 6340386 h 6858000"/>
              <a:gd name="connsiteX1525" fmla="*/ 4282710 w 6569477"/>
              <a:gd name="connsiteY1525" fmla="*/ 6340386 h 6858000"/>
              <a:gd name="connsiteX1526" fmla="*/ 4282712 w 6569477"/>
              <a:gd name="connsiteY1526" fmla="*/ 6331950 h 6858000"/>
              <a:gd name="connsiteX1527" fmla="*/ 4282711 w 6569477"/>
              <a:gd name="connsiteY1527" fmla="*/ 6323514 h 6858000"/>
              <a:gd name="connsiteX1528" fmla="*/ 4308018 w 6569477"/>
              <a:gd name="connsiteY1528" fmla="*/ 6315078 h 6858000"/>
              <a:gd name="connsiteX1529" fmla="*/ 4299581 w 6569477"/>
              <a:gd name="connsiteY1529" fmla="*/ 6323514 h 6858000"/>
              <a:gd name="connsiteX1530" fmla="*/ 4291147 w 6569477"/>
              <a:gd name="connsiteY1530" fmla="*/ 6340386 h 6858000"/>
              <a:gd name="connsiteX1531" fmla="*/ 4308019 w 6569477"/>
              <a:gd name="connsiteY1531" fmla="*/ 6331950 h 6858000"/>
              <a:gd name="connsiteX1532" fmla="*/ 4316453 w 6569477"/>
              <a:gd name="connsiteY1532" fmla="*/ 6331950 h 6858000"/>
              <a:gd name="connsiteX1533" fmla="*/ 4282711 w 6569477"/>
              <a:gd name="connsiteY1533" fmla="*/ 6374128 h 6858000"/>
              <a:gd name="connsiteX1534" fmla="*/ 4544217 w 6569477"/>
              <a:gd name="connsiteY1534" fmla="*/ 6104187 h 6858000"/>
              <a:gd name="connsiteX1535" fmla="*/ 4569526 w 6569477"/>
              <a:gd name="connsiteY1535" fmla="*/ 6070442 h 6858000"/>
              <a:gd name="connsiteX1536" fmla="*/ 4577961 w 6569477"/>
              <a:gd name="connsiteY1536" fmla="*/ 6062009 h 6858000"/>
              <a:gd name="connsiteX1537" fmla="*/ 4683408 w 6569477"/>
              <a:gd name="connsiteY1537" fmla="*/ 5931256 h 6858000"/>
              <a:gd name="connsiteX1538" fmla="*/ 4748312 w 6569477"/>
              <a:gd name="connsiteY1538" fmla="*/ 5835198 h 6858000"/>
              <a:gd name="connsiteX1539" fmla="*/ 4751363 w 6569477"/>
              <a:gd name="connsiteY1539" fmla="*/ 5826231 h 6858000"/>
              <a:gd name="connsiteX1540" fmla="*/ 4767931 w 6569477"/>
              <a:gd name="connsiteY1540" fmla="*/ 5806085 h 6858000"/>
              <a:gd name="connsiteX1541" fmla="*/ 4768003 w 6569477"/>
              <a:gd name="connsiteY1541" fmla="*/ 5806053 h 6858000"/>
              <a:gd name="connsiteX1542" fmla="*/ 4788853 w 6569477"/>
              <a:gd name="connsiteY1542" fmla="*/ 5775196 h 6858000"/>
              <a:gd name="connsiteX1543" fmla="*/ 4792070 w 6569477"/>
              <a:gd name="connsiteY1543" fmla="*/ 5772856 h 6858000"/>
              <a:gd name="connsiteX1544" fmla="*/ 4793063 w 6569477"/>
              <a:gd name="connsiteY1544" fmla="*/ 5765638 h 6858000"/>
              <a:gd name="connsiteX1545" fmla="*/ 4796398 w 6569477"/>
              <a:gd name="connsiteY1545" fmla="*/ 5743259 h 6858000"/>
              <a:gd name="connsiteX1546" fmla="*/ 4843536 w 6569477"/>
              <a:gd name="connsiteY1546" fmla="*/ 5665159 h 6858000"/>
              <a:gd name="connsiteX1547" fmla="*/ 4878837 w 6569477"/>
              <a:gd name="connsiteY1547" fmla="*/ 5586387 h 6858000"/>
              <a:gd name="connsiteX1548" fmla="*/ 4895541 w 6569477"/>
              <a:gd name="connsiteY1548" fmla="*/ 5584956 h 6858000"/>
              <a:gd name="connsiteX1549" fmla="*/ 4981973 w 6569477"/>
              <a:gd name="connsiteY1549" fmla="*/ 5357045 h 6858000"/>
              <a:gd name="connsiteX1550" fmla="*/ 4962502 w 6569477"/>
              <a:gd name="connsiteY1550" fmla="*/ 5365447 h 6858000"/>
              <a:gd name="connsiteX1551" fmla="*/ 5038742 w 6569477"/>
              <a:gd name="connsiteY1551" fmla="*/ 5234354 h 6858000"/>
              <a:gd name="connsiteX1552" fmla="*/ 5031211 w 6569477"/>
              <a:gd name="connsiteY1552" fmla="*/ 5283813 h 6858000"/>
              <a:gd name="connsiteX1553" fmla="*/ 5033979 w 6569477"/>
              <a:gd name="connsiteY1553" fmla="*/ 5276843 h 6858000"/>
              <a:gd name="connsiteX1554" fmla="*/ 5038846 w 6569477"/>
              <a:gd name="connsiteY1554" fmla="*/ 5274743 h 6858000"/>
              <a:gd name="connsiteX1555" fmla="*/ 5033312 w 6569477"/>
              <a:gd name="connsiteY1555" fmla="*/ 5288683 h 6858000"/>
              <a:gd name="connsiteX1556" fmla="*/ 5035413 w 6569477"/>
              <a:gd name="connsiteY1556" fmla="*/ 5293552 h 6858000"/>
              <a:gd name="connsiteX1557" fmla="*/ 5030545 w 6569477"/>
              <a:gd name="connsiteY1557" fmla="*/ 5295653 h 6858000"/>
              <a:gd name="connsiteX1558" fmla="*/ 4972446 w 6569477"/>
              <a:gd name="connsiteY1558" fmla="*/ 5442024 h 6858000"/>
              <a:gd name="connsiteX1559" fmla="*/ 4918549 w 6569477"/>
              <a:gd name="connsiteY1559" fmla="*/ 5598134 h 6858000"/>
              <a:gd name="connsiteX1560" fmla="*/ 4906713 w 6569477"/>
              <a:gd name="connsiteY1560" fmla="*/ 5597465 h 6858000"/>
              <a:gd name="connsiteX1561" fmla="*/ 4886681 w 6569477"/>
              <a:gd name="connsiteY1561" fmla="*/ 5658095 h 6858000"/>
              <a:gd name="connsiteX1562" fmla="*/ 4846511 w 6569477"/>
              <a:gd name="connsiteY1562" fmla="*/ 5738966 h 6858000"/>
              <a:gd name="connsiteX1563" fmla="*/ 4800039 w 6569477"/>
              <a:gd name="connsiteY1563" fmla="*/ 5805228 h 6858000"/>
              <a:gd name="connsiteX1564" fmla="*/ 4796888 w 6569477"/>
              <a:gd name="connsiteY1564" fmla="*/ 5797923 h 6858000"/>
              <a:gd name="connsiteX1565" fmla="*/ 4793961 w 6569477"/>
              <a:gd name="connsiteY1565" fmla="*/ 5791139 h 6858000"/>
              <a:gd name="connsiteX1566" fmla="*/ 4788854 w 6569477"/>
              <a:gd name="connsiteY1566" fmla="*/ 5800502 h 6858000"/>
              <a:gd name="connsiteX1567" fmla="*/ 4788524 w 6569477"/>
              <a:gd name="connsiteY1567" fmla="*/ 5800530 h 6858000"/>
              <a:gd name="connsiteX1568" fmla="*/ 4772434 w 6569477"/>
              <a:gd name="connsiteY1568" fmla="*/ 5831127 h 6858000"/>
              <a:gd name="connsiteX1569" fmla="*/ 4771983 w 6569477"/>
              <a:gd name="connsiteY1569" fmla="*/ 5834245 h 6858000"/>
              <a:gd name="connsiteX1570" fmla="*/ 4770615 w 6569477"/>
              <a:gd name="connsiteY1570" fmla="*/ 5834587 h 6858000"/>
              <a:gd name="connsiteX1571" fmla="*/ 4763546 w 6569477"/>
              <a:gd name="connsiteY1571" fmla="*/ 5848027 h 6858000"/>
              <a:gd name="connsiteX1572" fmla="*/ 4763547 w 6569477"/>
              <a:gd name="connsiteY1572" fmla="*/ 5851116 h 6858000"/>
              <a:gd name="connsiteX1573" fmla="*/ 4729804 w 6569477"/>
              <a:gd name="connsiteY1573" fmla="*/ 5927037 h 6858000"/>
              <a:gd name="connsiteX1574" fmla="*/ 4738240 w 6569477"/>
              <a:gd name="connsiteY1574" fmla="*/ 5910164 h 6858000"/>
              <a:gd name="connsiteX1575" fmla="*/ 4738240 w 6569477"/>
              <a:gd name="connsiteY1575" fmla="*/ 5927039 h 6858000"/>
              <a:gd name="connsiteX1576" fmla="*/ 4755110 w 6569477"/>
              <a:gd name="connsiteY1576" fmla="*/ 5918603 h 6858000"/>
              <a:gd name="connsiteX1577" fmla="*/ 4755112 w 6569477"/>
              <a:gd name="connsiteY1577" fmla="*/ 5927039 h 6858000"/>
              <a:gd name="connsiteX1578" fmla="*/ 4746676 w 6569477"/>
              <a:gd name="connsiteY1578" fmla="*/ 5935473 h 6858000"/>
              <a:gd name="connsiteX1579" fmla="*/ 4746678 w 6569477"/>
              <a:gd name="connsiteY1579" fmla="*/ 5943907 h 6858000"/>
              <a:gd name="connsiteX1580" fmla="*/ 4721368 w 6569477"/>
              <a:gd name="connsiteY1580" fmla="*/ 5994521 h 6858000"/>
              <a:gd name="connsiteX1581" fmla="*/ 4721369 w 6569477"/>
              <a:gd name="connsiteY1581" fmla="*/ 6002959 h 6858000"/>
              <a:gd name="connsiteX1582" fmla="*/ 4729804 w 6569477"/>
              <a:gd name="connsiteY1582" fmla="*/ 5994523 h 6858000"/>
              <a:gd name="connsiteX1583" fmla="*/ 4738240 w 6569477"/>
              <a:gd name="connsiteY1583" fmla="*/ 5994523 h 6858000"/>
              <a:gd name="connsiteX1584" fmla="*/ 4653883 w 6569477"/>
              <a:gd name="connsiteY1584" fmla="*/ 6146366 h 6858000"/>
              <a:gd name="connsiteX1585" fmla="*/ 4561090 w 6569477"/>
              <a:gd name="connsiteY1585" fmla="*/ 6289771 h 6858000"/>
              <a:gd name="connsiteX1586" fmla="*/ 4561089 w 6569477"/>
              <a:gd name="connsiteY1586" fmla="*/ 6298205 h 6858000"/>
              <a:gd name="connsiteX1587" fmla="*/ 4552654 w 6569477"/>
              <a:gd name="connsiteY1587" fmla="*/ 6298207 h 6858000"/>
              <a:gd name="connsiteX1588" fmla="*/ 4552653 w 6569477"/>
              <a:gd name="connsiteY1588" fmla="*/ 6306643 h 6858000"/>
              <a:gd name="connsiteX1589" fmla="*/ 4544217 w 6569477"/>
              <a:gd name="connsiteY1589" fmla="*/ 6315080 h 6858000"/>
              <a:gd name="connsiteX1590" fmla="*/ 4527347 w 6569477"/>
              <a:gd name="connsiteY1590" fmla="*/ 6340384 h 6858000"/>
              <a:gd name="connsiteX1591" fmla="*/ 4527349 w 6569477"/>
              <a:gd name="connsiteY1591" fmla="*/ 6357257 h 6858000"/>
              <a:gd name="connsiteX1592" fmla="*/ 4544216 w 6569477"/>
              <a:gd name="connsiteY1592" fmla="*/ 6323514 h 6858000"/>
              <a:gd name="connsiteX1593" fmla="*/ 4552655 w 6569477"/>
              <a:gd name="connsiteY1593" fmla="*/ 6323514 h 6858000"/>
              <a:gd name="connsiteX1594" fmla="*/ 4552653 w 6569477"/>
              <a:gd name="connsiteY1594" fmla="*/ 6331950 h 6858000"/>
              <a:gd name="connsiteX1595" fmla="*/ 4561089 w 6569477"/>
              <a:gd name="connsiteY1595" fmla="*/ 6323512 h 6858000"/>
              <a:gd name="connsiteX1596" fmla="*/ 4561090 w 6569477"/>
              <a:gd name="connsiteY1596" fmla="*/ 6315079 h 6858000"/>
              <a:gd name="connsiteX1597" fmla="*/ 4569526 w 6569477"/>
              <a:gd name="connsiteY1597" fmla="*/ 6306641 h 6858000"/>
              <a:gd name="connsiteX1598" fmla="*/ 4586397 w 6569477"/>
              <a:gd name="connsiteY1598" fmla="*/ 6281336 h 6858000"/>
              <a:gd name="connsiteX1599" fmla="*/ 4586397 w 6569477"/>
              <a:gd name="connsiteY1599" fmla="*/ 6264464 h 6858000"/>
              <a:gd name="connsiteX1600" fmla="*/ 4603267 w 6569477"/>
              <a:gd name="connsiteY1600" fmla="*/ 6264464 h 6858000"/>
              <a:gd name="connsiteX1601" fmla="*/ 4628576 w 6569477"/>
              <a:gd name="connsiteY1601" fmla="*/ 6205416 h 6858000"/>
              <a:gd name="connsiteX1602" fmla="*/ 4696061 w 6569477"/>
              <a:gd name="connsiteY1602" fmla="*/ 6104186 h 6858000"/>
              <a:gd name="connsiteX1603" fmla="*/ 4687626 w 6569477"/>
              <a:gd name="connsiteY1603" fmla="*/ 6104185 h 6858000"/>
              <a:gd name="connsiteX1604" fmla="*/ 4704496 w 6569477"/>
              <a:gd name="connsiteY1604" fmla="*/ 6087316 h 6858000"/>
              <a:gd name="connsiteX1605" fmla="*/ 4704497 w 6569477"/>
              <a:gd name="connsiteY1605" fmla="*/ 6070444 h 6858000"/>
              <a:gd name="connsiteX1606" fmla="*/ 4712933 w 6569477"/>
              <a:gd name="connsiteY1606" fmla="*/ 6070444 h 6858000"/>
              <a:gd name="connsiteX1607" fmla="*/ 4729804 w 6569477"/>
              <a:gd name="connsiteY1607" fmla="*/ 6053573 h 6858000"/>
              <a:gd name="connsiteX1608" fmla="*/ 4770138 w 6569477"/>
              <a:gd name="connsiteY1608" fmla="*/ 5956299 h 6858000"/>
              <a:gd name="connsiteX1609" fmla="*/ 4783304 w 6569477"/>
              <a:gd name="connsiteY1609" fmla="*/ 5941648 h 6858000"/>
              <a:gd name="connsiteX1610" fmla="*/ 4783581 w 6569477"/>
              <a:gd name="connsiteY1610" fmla="*/ 5941799 h 6858000"/>
              <a:gd name="connsiteX1611" fmla="*/ 4788853 w 6569477"/>
              <a:gd name="connsiteY1611" fmla="*/ 5935473 h 6858000"/>
              <a:gd name="connsiteX1612" fmla="*/ 4783304 w 6569477"/>
              <a:gd name="connsiteY1612" fmla="*/ 5941648 h 6858000"/>
              <a:gd name="connsiteX1613" fmla="*/ 4771983 w 6569477"/>
              <a:gd name="connsiteY1613" fmla="*/ 5935471 h 6858000"/>
              <a:gd name="connsiteX1614" fmla="*/ 4873212 w 6569477"/>
              <a:gd name="connsiteY1614" fmla="*/ 5749889 h 6858000"/>
              <a:gd name="connsiteX1615" fmla="*/ 4949133 w 6569477"/>
              <a:gd name="connsiteY1615" fmla="*/ 5598046 h 6858000"/>
              <a:gd name="connsiteX1616" fmla="*/ 4957571 w 6569477"/>
              <a:gd name="connsiteY1616" fmla="*/ 5598047 h 6858000"/>
              <a:gd name="connsiteX1617" fmla="*/ 5008183 w 6569477"/>
              <a:gd name="connsiteY1617" fmla="*/ 5496818 h 6858000"/>
              <a:gd name="connsiteX1618" fmla="*/ 5008182 w 6569477"/>
              <a:gd name="connsiteY1618" fmla="*/ 5522123 h 6858000"/>
              <a:gd name="connsiteX1619" fmla="*/ 4999747 w 6569477"/>
              <a:gd name="connsiteY1619" fmla="*/ 5488384 h 6858000"/>
              <a:gd name="connsiteX1620" fmla="*/ 5067232 w 6569477"/>
              <a:gd name="connsiteY1620" fmla="*/ 5378718 h 6858000"/>
              <a:gd name="connsiteX1621" fmla="*/ 5075669 w 6569477"/>
              <a:gd name="connsiteY1621" fmla="*/ 5370283 h 6858000"/>
              <a:gd name="connsiteX1622" fmla="*/ 5075669 w 6569477"/>
              <a:gd name="connsiteY1622" fmla="*/ 5361848 h 6858000"/>
              <a:gd name="connsiteX1623" fmla="*/ 5067234 w 6569477"/>
              <a:gd name="connsiteY1623" fmla="*/ 5361848 h 6858000"/>
              <a:gd name="connsiteX1624" fmla="*/ 5075669 w 6569477"/>
              <a:gd name="connsiteY1624" fmla="*/ 5344976 h 6858000"/>
              <a:gd name="connsiteX1625" fmla="*/ 5075671 w 6569477"/>
              <a:gd name="connsiteY1625" fmla="*/ 5353411 h 6858000"/>
              <a:gd name="connsiteX1626" fmla="*/ 5084105 w 6569477"/>
              <a:gd name="connsiteY1626" fmla="*/ 5353411 h 6858000"/>
              <a:gd name="connsiteX1627" fmla="*/ 5084105 w 6569477"/>
              <a:gd name="connsiteY1627" fmla="*/ 5336541 h 6858000"/>
              <a:gd name="connsiteX1628" fmla="*/ 5092541 w 6569477"/>
              <a:gd name="connsiteY1628" fmla="*/ 5328103 h 6858000"/>
              <a:gd name="connsiteX1629" fmla="*/ 5092541 w 6569477"/>
              <a:gd name="connsiteY1629" fmla="*/ 5302798 h 6858000"/>
              <a:gd name="connsiteX1630" fmla="*/ 5100978 w 6569477"/>
              <a:gd name="connsiteY1630" fmla="*/ 5285927 h 6858000"/>
              <a:gd name="connsiteX1631" fmla="*/ 5092541 w 6569477"/>
              <a:gd name="connsiteY1631" fmla="*/ 5294363 h 6858000"/>
              <a:gd name="connsiteX1632" fmla="*/ 5084105 w 6569477"/>
              <a:gd name="connsiteY1632" fmla="*/ 5302796 h 6858000"/>
              <a:gd name="connsiteX1633" fmla="*/ 5084105 w 6569477"/>
              <a:gd name="connsiteY1633" fmla="*/ 5285927 h 6858000"/>
              <a:gd name="connsiteX1634" fmla="*/ 5109412 w 6569477"/>
              <a:gd name="connsiteY1634" fmla="*/ 5235313 h 6858000"/>
              <a:gd name="connsiteX1635" fmla="*/ 5151589 w 6569477"/>
              <a:gd name="connsiteY1635" fmla="*/ 5142520 h 6858000"/>
              <a:gd name="connsiteX1636" fmla="*/ 5160025 w 6569477"/>
              <a:gd name="connsiteY1636" fmla="*/ 5134084 h 6858000"/>
              <a:gd name="connsiteX1637" fmla="*/ 5160025 w 6569477"/>
              <a:gd name="connsiteY1637" fmla="*/ 5125649 h 6858000"/>
              <a:gd name="connsiteX1638" fmla="*/ 5176898 w 6569477"/>
              <a:gd name="connsiteY1638" fmla="*/ 5083470 h 6858000"/>
              <a:gd name="connsiteX1639" fmla="*/ 5185333 w 6569477"/>
              <a:gd name="connsiteY1639" fmla="*/ 5049729 h 6858000"/>
              <a:gd name="connsiteX1640" fmla="*/ 5219076 w 6569477"/>
              <a:gd name="connsiteY1640" fmla="*/ 4990679 h 6858000"/>
              <a:gd name="connsiteX1641" fmla="*/ 5227514 w 6569477"/>
              <a:gd name="connsiteY1641" fmla="*/ 4990679 h 6858000"/>
              <a:gd name="connsiteX1642" fmla="*/ 5227511 w 6569477"/>
              <a:gd name="connsiteY1642" fmla="*/ 4973806 h 6858000"/>
              <a:gd name="connsiteX1643" fmla="*/ 5227512 w 6569477"/>
              <a:gd name="connsiteY1643" fmla="*/ 4965372 h 6858000"/>
              <a:gd name="connsiteX1644" fmla="*/ 5219077 w 6569477"/>
              <a:gd name="connsiteY1644" fmla="*/ 4973806 h 6858000"/>
              <a:gd name="connsiteX1645" fmla="*/ 5244383 w 6569477"/>
              <a:gd name="connsiteY1645" fmla="*/ 4914756 h 6858000"/>
              <a:gd name="connsiteX1646" fmla="*/ 5252819 w 6569477"/>
              <a:gd name="connsiteY1646" fmla="*/ 4906320 h 6858000"/>
              <a:gd name="connsiteX1647" fmla="*/ 5252821 w 6569477"/>
              <a:gd name="connsiteY1647" fmla="*/ 4897886 h 6858000"/>
              <a:gd name="connsiteX1648" fmla="*/ 5269691 w 6569477"/>
              <a:gd name="connsiteY1648" fmla="*/ 4838836 h 6858000"/>
              <a:gd name="connsiteX1649" fmla="*/ 5269691 w 6569477"/>
              <a:gd name="connsiteY1649" fmla="*/ 4847272 h 6858000"/>
              <a:gd name="connsiteX1650" fmla="*/ 5269693 w 6569477"/>
              <a:gd name="connsiteY1650" fmla="*/ 4872579 h 6858000"/>
              <a:gd name="connsiteX1651" fmla="*/ 5278126 w 6569477"/>
              <a:gd name="connsiteY1651" fmla="*/ 4855707 h 6858000"/>
              <a:gd name="connsiteX1652" fmla="*/ 5286562 w 6569477"/>
              <a:gd name="connsiteY1652" fmla="*/ 4847272 h 6858000"/>
              <a:gd name="connsiteX1653" fmla="*/ 5278125 w 6569477"/>
              <a:gd name="connsiteY1653" fmla="*/ 4881015 h 6858000"/>
              <a:gd name="connsiteX1654" fmla="*/ 5294998 w 6569477"/>
              <a:gd name="connsiteY1654" fmla="*/ 4889450 h 6858000"/>
              <a:gd name="connsiteX1655" fmla="*/ 5320304 w 6569477"/>
              <a:gd name="connsiteY1655" fmla="*/ 4830400 h 6858000"/>
              <a:gd name="connsiteX1656" fmla="*/ 5328741 w 6569477"/>
              <a:gd name="connsiteY1656" fmla="*/ 4821963 h 6858000"/>
              <a:gd name="connsiteX1657" fmla="*/ 5328741 w 6569477"/>
              <a:gd name="connsiteY1657" fmla="*/ 4813530 h 6858000"/>
              <a:gd name="connsiteX1658" fmla="*/ 5328741 w 6569477"/>
              <a:gd name="connsiteY1658" fmla="*/ 4805093 h 6858000"/>
              <a:gd name="connsiteX1659" fmla="*/ 5320305 w 6569477"/>
              <a:gd name="connsiteY1659" fmla="*/ 4813527 h 6858000"/>
              <a:gd name="connsiteX1660" fmla="*/ 5320305 w 6569477"/>
              <a:gd name="connsiteY1660" fmla="*/ 4788222 h 6858000"/>
              <a:gd name="connsiteX1661" fmla="*/ 5311868 w 6569477"/>
              <a:gd name="connsiteY1661" fmla="*/ 4779784 h 6858000"/>
              <a:gd name="connsiteX1662" fmla="*/ 5294998 w 6569477"/>
              <a:gd name="connsiteY1662" fmla="*/ 4821963 h 6858000"/>
              <a:gd name="connsiteX1663" fmla="*/ 5294998 w 6569477"/>
              <a:gd name="connsiteY1663" fmla="*/ 4813529 h 6858000"/>
              <a:gd name="connsiteX1664" fmla="*/ 5286562 w 6569477"/>
              <a:gd name="connsiteY1664" fmla="*/ 4796658 h 6858000"/>
              <a:gd name="connsiteX1665" fmla="*/ 5279291 w 6569477"/>
              <a:gd name="connsiteY1665" fmla="*/ 4811201 h 6858000"/>
              <a:gd name="connsiteX1666" fmla="*/ 5280235 w 6569477"/>
              <a:gd name="connsiteY1666" fmla="*/ 4795603 h 6858000"/>
              <a:gd name="connsiteX1667" fmla="*/ 5294997 w 6569477"/>
              <a:gd name="connsiteY1667" fmla="*/ 4754479 h 6858000"/>
              <a:gd name="connsiteX1668" fmla="*/ 5269690 w 6569477"/>
              <a:gd name="connsiteY1668" fmla="*/ 4729170 h 6858000"/>
              <a:gd name="connsiteX1669" fmla="*/ 5278128 w 6569477"/>
              <a:gd name="connsiteY1669" fmla="*/ 4737607 h 6858000"/>
              <a:gd name="connsiteX1670" fmla="*/ 5286561 w 6569477"/>
              <a:gd name="connsiteY1670" fmla="*/ 4737608 h 6858000"/>
              <a:gd name="connsiteX1671" fmla="*/ 5294998 w 6569477"/>
              <a:gd name="connsiteY1671" fmla="*/ 4737608 h 6858000"/>
              <a:gd name="connsiteX1672" fmla="*/ 5294999 w 6569477"/>
              <a:gd name="connsiteY1672" fmla="*/ 4720736 h 6858000"/>
              <a:gd name="connsiteX1673" fmla="*/ 5295000 w 6569477"/>
              <a:gd name="connsiteY1673" fmla="*/ 4712301 h 6858000"/>
              <a:gd name="connsiteX1674" fmla="*/ 5311869 w 6569477"/>
              <a:gd name="connsiteY1674" fmla="*/ 4695429 h 6858000"/>
              <a:gd name="connsiteX1675" fmla="*/ 5311869 w 6569477"/>
              <a:gd name="connsiteY1675" fmla="*/ 4712299 h 6858000"/>
              <a:gd name="connsiteX1676" fmla="*/ 5320307 w 6569477"/>
              <a:gd name="connsiteY1676" fmla="*/ 4712301 h 6858000"/>
              <a:gd name="connsiteX1677" fmla="*/ 5328740 w 6569477"/>
              <a:gd name="connsiteY1677" fmla="*/ 4695429 h 6858000"/>
              <a:gd name="connsiteX1678" fmla="*/ 5328740 w 6569477"/>
              <a:gd name="connsiteY1678" fmla="*/ 4678557 h 6858000"/>
              <a:gd name="connsiteX1679" fmla="*/ 5311871 w 6569477"/>
              <a:gd name="connsiteY1679" fmla="*/ 4661688 h 6858000"/>
              <a:gd name="connsiteX1680" fmla="*/ 5303433 w 6569477"/>
              <a:gd name="connsiteY1680" fmla="*/ 4653252 h 6858000"/>
              <a:gd name="connsiteX1681" fmla="*/ 5294998 w 6569477"/>
              <a:gd name="connsiteY1681" fmla="*/ 4661688 h 6858000"/>
              <a:gd name="connsiteX1682" fmla="*/ 5303432 w 6569477"/>
              <a:gd name="connsiteY1682" fmla="*/ 4619508 h 6858000"/>
              <a:gd name="connsiteX1683" fmla="*/ 5303432 w 6569477"/>
              <a:gd name="connsiteY1683" fmla="*/ 4644816 h 6858000"/>
              <a:gd name="connsiteX1684" fmla="*/ 5320305 w 6569477"/>
              <a:gd name="connsiteY1684" fmla="*/ 4611072 h 6858000"/>
              <a:gd name="connsiteX1685" fmla="*/ 5328743 w 6569477"/>
              <a:gd name="connsiteY1685" fmla="*/ 4611070 h 6858000"/>
              <a:gd name="connsiteX1686" fmla="*/ 5328741 w 6569477"/>
              <a:gd name="connsiteY1686" fmla="*/ 4602637 h 6858000"/>
              <a:gd name="connsiteX1687" fmla="*/ 5328741 w 6569477"/>
              <a:gd name="connsiteY1687" fmla="*/ 4594202 h 6858000"/>
              <a:gd name="connsiteX1688" fmla="*/ 5320304 w 6569477"/>
              <a:gd name="connsiteY1688" fmla="*/ 4594202 h 6858000"/>
              <a:gd name="connsiteX1689" fmla="*/ 5337175 w 6569477"/>
              <a:gd name="connsiteY1689" fmla="*/ 4577331 h 6858000"/>
              <a:gd name="connsiteX1690" fmla="*/ 5337175 w 6569477"/>
              <a:gd name="connsiteY1690" fmla="*/ 4526717 h 6858000"/>
              <a:gd name="connsiteX1691" fmla="*/ 5337176 w 6569477"/>
              <a:gd name="connsiteY1691" fmla="*/ 4543586 h 6858000"/>
              <a:gd name="connsiteX1692" fmla="*/ 5354048 w 6569477"/>
              <a:gd name="connsiteY1692" fmla="*/ 4492974 h 6858000"/>
              <a:gd name="connsiteX1693" fmla="*/ 5362484 w 6569477"/>
              <a:gd name="connsiteY1693" fmla="*/ 4501408 h 6858000"/>
              <a:gd name="connsiteX1694" fmla="*/ 5362484 w 6569477"/>
              <a:gd name="connsiteY1694" fmla="*/ 4492972 h 6858000"/>
              <a:gd name="connsiteX1695" fmla="*/ 5370918 w 6569477"/>
              <a:gd name="connsiteY1695" fmla="*/ 4492974 h 6858000"/>
              <a:gd name="connsiteX1696" fmla="*/ 5379355 w 6569477"/>
              <a:gd name="connsiteY1696" fmla="*/ 4501407 h 6858000"/>
              <a:gd name="connsiteX1697" fmla="*/ 5362484 w 6569477"/>
              <a:gd name="connsiteY1697" fmla="*/ 4577331 h 6858000"/>
              <a:gd name="connsiteX1698" fmla="*/ 5354048 w 6569477"/>
              <a:gd name="connsiteY1698" fmla="*/ 4577331 h 6858000"/>
              <a:gd name="connsiteX1699" fmla="*/ 5345612 w 6569477"/>
              <a:gd name="connsiteY1699" fmla="*/ 4611072 h 6858000"/>
              <a:gd name="connsiteX1700" fmla="*/ 5362483 w 6569477"/>
              <a:gd name="connsiteY1700" fmla="*/ 4585763 h 6858000"/>
              <a:gd name="connsiteX1701" fmla="*/ 5354047 w 6569477"/>
              <a:gd name="connsiteY1701" fmla="*/ 4627944 h 6858000"/>
              <a:gd name="connsiteX1702" fmla="*/ 5345611 w 6569477"/>
              <a:gd name="connsiteY1702" fmla="*/ 4636382 h 6858000"/>
              <a:gd name="connsiteX1703" fmla="*/ 5345612 w 6569477"/>
              <a:gd name="connsiteY1703" fmla="*/ 4644813 h 6858000"/>
              <a:gd name="connsiteX1704" fmla="*/ 5354047 w 6569477"/>
              <a:gd name="connsiteY1704" fmla="*/ 4653250 h 6858000"/>
              <a:gd name="connsiteX1705" fmla="*/ 5362483 w 6569477"/>
              <a:gd name="connsiteY1705" fmla="*/ 4644815 h 6858000"/>
              <a:gd name="connsiteX1706" fmla="*/ 5370919 w 6569477"/>
              <a:gd name="connsiteY1706" fmla="*/ 4627945 h 6858000"/>
              <a:gd name="connsiteX1707" fmla="*/ 5370919 w 6569477"/>
              <a:gd name="connsiteY1707" fmla="*/ 4619508 h 6858000"/>
              <a:gd name="connsiteX1708" fmla="*/ 5362483 w 6569477"/>
              <a:gd name="connsiteY1708" fmla="*/ 4619508 h 6858000"/>
              <a:gd name="connsiteX1709" fmla="*/ 5387791 w 6569477"/>
              <a:gd name="connsiteY1709" fmla="*/ 4501408 h 6858000"/>
              <a:gd name="connsiteX1710" fmla="*/ 5396225 w 6569477"/>
              <a:gd name="connsiteY1710" fmla="*/ 4492972 h 6858000"/>
              <a:gd name="connsiteX1711" fmla="*/ 5396224 w 6569477"/>
              <a:gd name="connsiteY1711" fmla="*/ 4484538 h 6858000"/>
              <a:gd name="connsiteX1712" fmla="*/ 5396225 w 6569477"/>
              <a:gd name="connsiteY1712" fmla="*/ 4476102 h 6858000"/>
              <a:gd name="connsiteX1713" fmla="*/ 5413098 w 6569477"/>
              <a:gd name="connsiteY1713" fmla="*/ 4425488 h 6858000"/>
              <a:gd name="connsiteX1714" fmla="*/ 5404662 w 6569477"/>
              <a:gd name="connsiteY1714" fmla="*/ 4425486 h 6858000"/>
              <a:gd name="connsiteX1715" fmla="*/ 5413098 w 6569477"/>
              <a:gd name="connsiteY1715" fmla="*/ 4417053 h 6858000"/>
              <a:gd name="connsiteX1716" fmla="*/ 5421533 w 6569477"/>
              <a:gd name="connsiteY1716" fmla="*/ 4400179 h 6858000"/>
              <a:gd name="connsiteX1717" fmla="*/ 5413097 w 6569477"/>
              <a:gd name="connsiteY1717" fmla="*/ 4391743 h 6858000"/>
              <a:gd name="connsiteX1718" fmla="*/ 5421797 w 6569477"/>
              <a:gd name="connsiteY1718" fmla="*/ 4335463 h 6858000"/>
              <a:gd name="connsiteX1719" fmla="*/ 5430069 w 6569477"/>
              <a:gd name="connsiteY1719" fmla="*/ 4298454 h 6858000"/>
              <a:gd name="connsiteX1720" fmla="*/ 5422231 w 6569477"/>
              <a:gd name="connsiteY1720" fmla="*/ 4304885 h 6858000"/>
              <a:gd name="connsiteX1721" fmla="*/ 5412724 w 6569477"/>
              <a:gd name="connsiteY1721" fmla="*/ 4318695 h 6858000"/>
              <a:gd name="connsiteX1722" fmla="*/ 5410571 w 6569477"/>
              <a:gd name="connsiteY1722" fmla="*/ 4307033 h 6858000"/>
              <a:gd name="connsiteX1723" fmla="*/ 5411613 w 6569477"/>
              <a:gd name="connsiteY1723" fmla="*/ 4299607 h 6858000"/>
              <a:gd name="connsiteX1724" fmla="*/ 5410500 w 6569477"/>
              <a:gd name="connsiteY1724" fmla="*/ 4280519 h 6858000"/>
              <a:gd name="connsiteX1725" fmla="*/ 5417926 w 6569477"/>
              <a:gd name="connsiteY1725" fmla="*/ 4281562 h 6858000"/>
              <a:gd name="connsiteX1726" fmla="*/ 5423199 w 6569477"/>
              <a:gd name="connsiteY1726" fmla="*/ 4270944 h 6858000"/>
              <a:gd name="connsiteX1727" fmla="*/ 5425352 w 6569477"/>
              <a:gd name="connsiteY1727" fmla="*/ 4282606 h 6858000"/>
              <a:gd name="connsiteX1728" fmla="*/ 5424312 w 6569477"/>
              <a:gd name="connsiteY1728" fmla="*/ 4290032 h 6858000"/>
              <a:gd name="connsiteX1729" fmla="*/ 5435055 w 6569477"/>
              <a:gd name="connsiteY1729" fmla="*/ 4267818 h 6858000"/>
              <a:gd name="connsiteX1730" fmla="*/ 5436591 w 6569477"/>
              <a:gd name="connsiteY1730" fmla="*/ 4263308 h 6858000"/>
              <a:gd name="connsiteX1731" fmla="*/ 5439195 w 6569477"/>
              <a:gd name="connsiteY1731" fmla="*/ 4248207 h 6858000"/>
              <a:gd name="connsiteX1732" fmla="*/ 5438405 w 6569477"/>
              <a:gd name="connsiteY1732" fmla="*/ 4206160 h 6858000"/>
              <a:gd name="connsiteX1733" fmla="*/ 5446841 w 6569477"/>
              <a:gd name="connsiteY1733" fmla="*/ 4189290 h 6858000"/>
              <a:gd name="connsiteX1734" fmla="*/ 5446841 w 6569477"/>
              <a:gd name="connsiteY1734" fmla="*/ 4180852 h 6858000"/>
              <a:gd name="connsiteX1735" fmla="*/ 5438404 w 6569477"/>
              <a:gd name="connsiteY1735" fmla="*/ 4180854 h 6858000"/>
              <a:gd name="connsiteX1736" fmla="*/ 5455276 w 6569477"/>
              <a:gd name="connsiteY1736" fmla="*/ 4130240 h 6858000"/>
              <a:gd name="connsiteX1737" fmla="*/ 5455276 w 6569477"/>
              <a:gd name="connsiteY1737" fmla="*/ 4121804 h 6858000"/>
              <a:gd name="connsiteX1738" fmla="*/ 5455276 w 6569477"/>
              <a:gd name="connsiteY1738" fmla="*/ 4104933 h 6858000"/>
              <a:gd name="connsiteX1739" fmla="*/ 5455276 w 6569477"/>
              <a:gd name="connsiteY1739" fmla="*/ 4096497 h 6858000"/>
              <a:gd name="connsiteX1740" fmla="*/ 5463712 w 6569477"/>
              <a:gd name="connsiteY1740" fmla="*/ 4088062 h 6858000"/>
              <a:gd name="connsiteX1741" fmla="*/ 5463710 w 6569477"/>
              <a:gd name="connsiteY1741" fmla="*/ 4079626 h 6858000"/>
              <a:gd name="connsiteX1742" fmla="*/ 5463711 w 6569477"/>
              <a:gd name="connsiteY1742" fmla="*/ 4029012 h 6858000"/>
              <a:gd name="connsiteX1743" fmla="*/ 5463712 w 6569477"/>
              <a:gd name="connsiteY1743" fmla="*/ 4020574 h 6858000"/>
              <a:gd name="connsiteX1744" fmla="*/ 5463712 w 6569477"/>
              <a:gd name="connsiteY1744" fmla="*/ 4003705 h 6858000"/>
              <a:gd name="connsiteX1745" fmla="*/ 5463712 w 6569477"/>
              <a:gd name="connsiteY1745" fmla="*/ 3995269 h 6858000"/>
              <a:gd name="connsiteX1746" fmla="*/ 5463711 w 6569477"/>
              <a:gd name="connsiteY1746" fmla="*/ 3936219 h 6858000"/>
              <a:gd name="connsiteX1747" fmla="*/ 5480582 w 6569477"/>
              <a:gd name="connsiteY1747" fmla="*/ 3902476 h 6858000"/>
              <a:gd name="connsiteX1748" fmla="*/ 5489019 w 6569477"/>
              <a:gd name="connsiteY1748" fmla="*/ 3894042 h 6858000"/>
              <a:gd name="connsiteX1749" fmla="*/ 5489019 w 6569477"/>
              <a:gd name="connsiteY1749" fmla="*/ 3885606 h 6858000"/>
              <a:gd name="connsiteX1750" fmla="*/ 5480583 w 6569477"/>
              <a:gd name="connsiteY1750" fmla="*/ 3885606 h 6858000"/>
              <a:gd name="connsiteX1751" fmla="*/ 5480584 w 6569477"/>
              <a:gd name="connsiteY1751" fmla="*/ 3894040 h 6858000"/>
              <a:gd name="connsiteX1752" fmla="*/ 5472148 w 6569477"/>
              <a:gd name="connsiteY1752" fmla="*/ 3860298 h 6858000"/>
              <a:gd name="connsiteX1753" fmla="*/ 5489019 w 6569477"/>
              <a:gd name="connsiteY1753" fmla="*/ 3860299 h 6858000"/>
              <a:gd name="connsiteX1754" fmla="*/ 5496941 w 6569477"/>
              <a:gd name="connsiteY1754" fmla="*/ 3868220 h 6858000"/>
              <a:gd name="connsiteX1755" fmla="*/ 5493896 w 6569477"/>
              <a:gd name="connsiteY1755" fmla="*/ 3915262 h 6858000"/>
              <a:gd name="connsiteX1756" fmla="*/ 5497452 w 6569477"/>
              <a:gd name="connsiteY1756" fmla="*/ 4037447 h 6858000"/>
              <a:gd name="connsiteX1757" fmla="*/ 5489016 w 6569477"/>
              <a:gd name="connsiteY1757" fmla="*/ 4045883 h 6858000"/>
              <a:gd name="connsiteX1758" fmla="*/ 5489019 w 6569477"/>
              <a:gd name="connsiteY1758" fmla="*/ 4054319 h 6858000"/>
              <a:gd name="connsiteX1759" fmla="*/ 5489386 w 6569477"/>
              <a:gd name="connsiteY1759" fmla="*/ 4063858 h 6858000"/>
              <a:gd name="connsiteX1760" fmla="*/ 5490041 w 6569477"/>
              <a:gd name="connsiteY1760" fmla="*/ 4061970 h 6858000"/>
              <a:gd name="connsiteX1761" fmla="*/ 5508475 w 6569477"/>
              <a:gd name="connsiteY1761" fmla="*/ 4040599 h 6858000"/>
              <a:gd name="connsiteX1762" fmla="*/ 5508331 w 6569477"/>
              <a:gd name="connsiteY1762" fmla="*/ 3987570 h 6858000"/>
              <a:gd name="connsiteX1763" fmla="*/ 5535669 w 6569477"/>
              <a:gd name="connsiteY1763" fmla="*/ 3900538 h 6858000"/>
              <a:gd name="connsiteX1764" fmla="*/ 5551347 w 6569477"/>
              <a:gd name="connsiteY1764" fmla="*/ 3815654 h 6858000"/>
              <a:gd name="connsiteX1765" fmla="*/ 5567239 w 6569477"/>
              <a:gd name="connsiteY1765" fmla="*/ 3810315 h 6858000"/>
              <a:gd name="connsiteX1766" fmla="*/ 5597339 w 6569477"/>
              <a:gd name="connsiteY1766" fmla="*/ 3568431 h 6858000"/>
              <a:gd name="connsiteX1767" fmla="*/ 5580406 w 6569477"/>
              <a:gd name="connsiteY1767" fmla="*/ 3581198 h 6858000"/>
              <a:gd name="connsiteX1768" fmla="*/ 5623492 w 6569477"/>
              <a:gd name="connsiteY1768" fmla="*/ 3435797 h 6858000"/>
              <a:gd name="connsiteX1769" fmla="*/ 5627870 w 6569477"/>
              <a:gd name="connsiteY1769" fmla="*/ 3485634 h 6858000"/>
              <a:gd name="connsiteX1770" fmla="*/ 5628909 w 6569477"/>
              <a:gd name="connsiteY1770" fmla="*/ 3478208 h 6858000"/>
              <a:gd name="connsiteX1771" fmla="*/ 5633142 w 6569477"/>
              <a:gd name="connsiteY1771" fmla="*/ 3475016 h 6858000"/>
              <a:gd name="connsiteX1772" fmla="*/ 5631062 w 6569477"/>
              <a:gd name="connsiteY1772" fmla="*/ 3489870 h 6858000"/>
              <a:gd name="connsiteX1773" fmla="*/ 5634255 w 6569477"/>
              <a:gd name="connsiteY1773" fmla="*/ 3494104 h 6858000"/>
              <a:gd name="connsiteX1774" fmla="*/ 5630021 w 6569477"/>
              <a:gd name="connsiteY1774" fmla="*/ 3497296 h 6858000"/>
              <a:gd name="connsiteX1775" fmla="*/ 5608173 w 6569477"/>
              <a:gd name="connsiteY1775" fmla="*/ 3653253 h 6858000"/>
              <a:gd name="connsiteX1776" fmla="*/ 5592710 w 6569477"/>
              <a:gd name="connsiteY1776" fmla="*/ 3817680 h 6858000"/>
              <a:gd name="connsiteX1777" fmla="*/ 5581051 w 6569477"/>
              <a:gd name="connsiteY1777" fmla="*/ 3819828 h 6858000"/>
              <a:gd name="connsiteX1778" fmla="*/ 5575920 w 6569477"/>
              <a:gd name="connsiteY1778" fmla="*/ 3883475 h 6858000"/>
              <a:gd name="connsiteX1779" fmla="*/ 5563598 w 6569477"/>
              <a:gd name="connsiteY1779" fmla="*/ 3934280 h 6858000"/>
              <a:gd name="connsiteX1780" fmla="*/ 5562972 w 6569477"/>
              <a:gd name="connsiteY1780" fmla="*/ 3937349 h 6858000"/>
              <a:gd name="connsiteX1781" fmla="*/ 5571794 w 6569477"/>
              <a:gd name="connsiteY1781" fmla="*/ 3923038 h 6858000"/>
              <a:gd name="connsiteX1782" fmla="*/ 5623989 w 6569477"/>
              <a:gd name="connsiteY1782" fmla="*/ 3775941 h 6858000"/>
              <a:gd name="connsiteX1783" fmla="*/ 5632426 w 6569477"/>
              <a:gd name="connsiteY1783" fmla="*/ 3767506 h 6858000"/>
              <a:gd name="connsiteX1784" fmla="*/ 5640861 w 6569477"/>
              <a:gd name="connsiteY1784" fmla="*/ 3759071 h 6858000"/>
              <a:gd name="connsiteX1785" fmla="*/ 5649298 w 6569477"/>
              <a:gd name="connsiteY1785" fmla="*/ 3767505 h 6858000"/>
              <a:gd name="connsiteX1786" fmla="*/ 5649298 w 6569477"/>
              <a:gd name="connsiteY1786" fmla="*/ 3742197 h 6858000"/>
              <a:gd name="connsiteX1787" fmla="*/ 5683041 w 6569477"/>
              <a:gd name="connsiteY1787" fmla="*/ 3581921 h 6858000"/>
              <a:gd name="connsiteX1788" fmla="*/ 5691475 w 6569477"/>
              <a:gd name="connsiteY1788" fmla="*/ 3598792 h 6858000"/>
              <a:gd name="connsiteX1789" fmla="*/ 5732996 w 6569477"/>
              <a:gd name="connsiteY1789" fmla="*/ 3493610 h 6858000"/>
              <a:gd name="connsiteX1790" fmla="*/ 5733449 w 6569477"/>
              <a:gd name="connsiteY1790" fmla="*/ 3493806 h 6858000"/>
              <a:gd name="connsiteX1791" fmla="*/ 5734014 w 6569477"/>
              <a:gd name="connsiteY1791" fmla="*/ 3473633 h 6858000"/>
              <a:gd name="connsiteX1792" fmla="*/ 5730509 w 6569477"/>
              <a:gd name="connsiteY1792" fmla="*/ 3460815 h 6858000"/>
              <a:gd name="connsiteX1793" fmla="*/ 5743964 w 6569477"/>
              <a:gd name="connsiteY1793" fmla="*/ 3328941 h 6858000"/>
              <a:gd name="connsiteX1794" fmla="*/ 5761038 w 6569477"/>
              <a:gd name="connsiteY1794" fmla="*/ 3286983 h 6858000"/>
              <a:gd name="connsiteX1795" fmla="*/ 5751435 w 6569477"/>
              <a:gd name="connsiteY1795" fmla="*/ 3234831 h 6858000"/>
              <a:gd name="connsiteX1796" fmla="*/ 5762802 w 6569477"/>
              <a:gd name="connsiteY1796" fmla="*/ 3144319 h 6858000"/>
              <a:gd name="connsiteX1797" fmla="*/ 5763082 w 6569477"/>
              <a:gd name="connsiteY1797" fmla="*/ 3058000 h 6858000"/>
              <a:gd name="connsiteX1798" fmla="*/ 5777766 w 6569477"/>
              <a:gd name="connsiteY1798" fmla="*/ 3049910 h 6858000"/>
              <a:gd name="connsiteX1799" fmla="*/ 5764220 w 6569477"/>
              <a:gd name="connsiteY1799" fmla="*/ 2806537 h 6858000"/>
              <a:gd name="connsiteX1800" fmla="*/ 5759877 w 6569477"/>
              <a:gd name="connsiteY1800" fmla="*/ 2815776 h 6858000"/>
              <a:gd name="connsiteX1801" fmla="*/ 5758962 w 6569477"/>
              <a:gd name="connsiteY1801" fmla="*/ 2839583 h 6858000"/>
              <a:gd name="connsiteX1802" fmla="*/ 5750526 w 6569477"/>
              <a:gd name="connsiteY1802" fmla="*/ 2831148 h 6858000"/>
              <a:gd name="connsiteX1803" fmla="*/ 5750526 w 6569477"/>
              <a:gd name="connsiteY1803" fmla="*/ 2822713 h 6858000"/>
              <a:gd name="connsiteX1804" fmla="*/ 5750526 w 6569477"/>
              <a:gd name="connsiteY1804" fmla="*/ 2822277 h 6858000"/>
              <a:gd name="connsiteX1805" fmla="*/ 5749837 w 6569477"/>
              <a:gd name="connsiteY1805" fmla="*/ 2822120 h 6858000"/>
              <a:gd name="connsiteX1806" fmla="*/ 5747894 w 6569477"/>
              <a:gd name="connsiteY1806" fmla="*/ 2797782 h 6858000"/>
              <a:gd name="connsiteX1807" fmla="*/ 5743144 w 6569477"/>
              <a:gd name="connsiteY1807" fmla="*/ 2798460 h 6858000"/>
              <a:gd name="connsiteX1808" fmla="*/ 5742091 w 6569477"/>
              <a:gd name="connsiteY1808" fmla="*/ 2805842 h 6858000"/>
              <a:gd name="connsiteX1809" fmla="*/ 5742091 w 6569477"/>
              <a:gd name="connsiteY1809" fmla="*/ 2814279 h 6858000"/>
              <a:gd name="connsiteX1810" fmla="*/ 5742090 w 6569477"/>
              <a:gd name="connsiteY1810" fmla="*/ 2822713 h 6858000"/>
              <a:gd name="connsiteX1811" fmla="*/ 5733655 w 6569477"/>
              <a:gd name="connsiteY1811" fmla="*/ 2848019 h 6858000"/>
              <a:gd name="connsiteX1812" fmla="*/ 5742090 w 6569477"/>
              <a:gd name="connsiteY1812" fmla="*/ 2856452 h 6858000"/>
              <a:gd name="connsiteX1813" fmla="*/ 5742091 w 6569477"/>
              <a:gd name="connsiteY1813" fmla="*/ 2848019 h 6858000"/>
              <a:gd name="connsiteX1814" fmla="*/ 5750526 w 6569477"/>
              <a:gd name="connsiteY1814" fmla="*/ 2839583 h 6858000"/>
              <a:gd name="connsiteX1815" fmla="*/ 5750526 w 6569477"/>
              <a:gd name="connsiteY1815" fmla="*/ 2864888 h 6858000"/>
              <a:gd name="connsiteX1816" fmla="*/ 5750525 w 6569477"/>
              <a:gd name="connsiteY1816" fmla="*/ 2873326 h 6858000"/>
              <a:gd name="connsiteX1817" fmla="*/ 5708345 w 6569477"/>
              <a:gd name="connsiteY1817" fmla="*/ 2940812 h 6858000"/>
              <a:gd name="connsiteX1818" fmla="*/ 5699912 w 6569477"/>
              <a:gd name="connsiteY1818" fmla="*/ 2839583 h 6858000"/>
              <a:gd name="connsiteX1819" fmla="*/ 5689894 w 6569477"/>
              <a:gd name="connsiteY1819" fmla="*/ 2840110 h 6858000"/>
              <a:gd name="connsiteX1820" fmla="*/ 5683185 w 6569477"/>
              <a:gd name="connsiteY1820" fmla="*/ 2849917 h 6858000"/>
              <a:gd name="connsiteX1821" fmla="*/ 5682885 w 6569477"/>
              <a:gd name="connsiteY1821" fmla="*/ 2853046 h 6858000"/>
              <a:gd name="connsiteX1822" fmla="*/ 5680651 w 6569477"/>
              <a:gd name="connsiteY1822" fmla="*/ 2856536 h 6858000"/>
              <a:gd name="connsiteX1823" fmla="*/ 5680060 w 6569477"/>
              <a:gd name="connsiteY1823" fmla="*/ 2855859 h 6858000"/>
              <a:gd name="connsiteX1824" fmla="*/ 5676293 w 6569477"/>
              <a:gd name="connsiteY1824" fmla="*/ 2863103 h 6858000"/>
              <a:gd name="connsiteX1825" fmla="*/ 5680760 w 6569477"/>
              <a:gd name="connsiteY1825" fmla="*/ 2886509 h 6858000"/>
              <a:gd name="connsiteX1826" fmla="*/ 5688352 w 6569477"/>
              <a:gd name="connsiteY1826" fmla="*/ 2910389 h 6858000"/>
              <a:gd name="connsiteX1827" fmla="*/ 5696772 w 6569477"/>
              <a:gd name="connsiteY1827" fmla="*/ 3000293 h 6858000"/>
              <a:gd name="connsiteX1828" fmla="*/ 5692141 w 6569477"/>
              <a:gd name="connsiteY1828" fmla="*/ 3081094 h 6858000"/>
              <a:gd name="connsiteX1829" fmla="*/ 5679091 w 6569477"/>
              <a:gd name="connsiteY1829" fmla="*/ 3071991 h 6858000"/>
              <a:gd name="connsiteX1830" fmla="*/ 5688029 w 6569477"/>
              <a:gd name="connsiteY1830" fmla="*/ 3207504 h 6858000"/>
              <a:gd name="connsiteX1831" fmla="*/ 5692217 w 6569477"/>
              <a:gd name="connsiteY1831" fmla="*/ 3359096 h 6858000"/>
              <a:gd name="connsiteX1832" fmla="*/ 5673101 w 6569477"/>
              <a:gd name="connsiteY1832" fmla="*/ 3358689 h 6858000"/>
              <a:gd name="connsiteX1833" fmla="*/ 5668351 w 6569477"/>
              <a:gd name="connsiteY1833" fmla="*/ 3374768 h 6858000"/>
              <a:gd name="connsiteX1834" fmla="*/ 5662684 w 6569477"/>
              <a:gd name="connsiteY1834" fmla="*/ 3364351 h 6858000"/>
              <a:gd name="connsiteX1835" fmla="*/ 5661368 w 6569477"/>
              <a:gd name="connsiteY1835" fmla="*/ 3356969 h 6858000"/>
              <a:gd name="connsiteX1836" fmla="*/ 5654384 w 6569477"/>
              <a:gd name="connsiteY1836" fmla="*/ 3339170 h 6858000"/>
              <a:gd name="connsiteX1837" fmla="*/ 5661768 w 6569477"/>
              <a:gd name="connsiteY1837" fmla="*/ 3337856 h 6858000"/>
              <a:gd name="connsiteX1838" fmla="*/ 5663483 w 6569477"/>
              <a:gd name="connsiteY1838" fmla="*/ 3326125 h 6858000"/>
              <a:gd name="connsiteX1839" fmla="*/ 5669150 w 6569477"/>
              <a:gd name="connsiteY1839" fmla="*/ 3336542 h 6858000"/>
              <a:gd name="connsiteX1840" fmla="*/ 5670467 w 6569477"/>
              <a:gd name="connsiteY1840" fmla="*/ 3343924 h 6858000"/>
              <a:gd name="connsiteX1841" fmla="*/ 5666398 w 6569477"/>
              <a:gd name="connsiteY1841" fmla="*/ 3257055 h 6858000"/>
              <a:gd name="connsiteX1842" fmla="*/ 5661810 w 6569477"/>
              <a:gd name="connsiteY1842" fmla="*/ 3124576 h 6858000"/>
              <a:gd name="connsiteX1843" fmla="*/ 5673025 w 6569477"/>
              <a:gd name="connsiteY1843" fmla="*/ 3080687 h 6858000"/>
              <a:gd name="connsiteX1844" fmla="*/ 5656425 w 6569477"/>
              <a:gd name="connsiteY1844" fmla="*/ 3030323 h 6858000"/>
              <a:gd name="connsiteX1845" fmla="*/ 5655388 w 6569477"/>
              <a:gd name="connsiteY1845" fmla="*/ 2939106 h 6858000"/>
              <a:gd name="connsiteX1846" fmla="*/ 5643936 w 6569477"/>
              <a:gd name="connsiteY1846" fmla="*/ 2853549 h 6858000"/>
              <a:gd name="connsiteX1847" fmla="*/ 5657385 w 6569477"/>
              <a:gd name="connsiteY1847" fmla="*/ 2843539 h 6858000"/>
              <a:gd name="connsiteX1848" fmla="*/ 5657146 w 6569477"/>
              <a:gd name="connsiteY1848" fmla="*/ 2841276 h 6858000"/>
              <a:gd name="connsiteX1849" fmla="*/ 5648243 w 6569477"/>
              <a:gd name="connsiteY1849" fmla="*/ 2809663 h 6858000"/>
              <a:gd name="connsiteX1850" fmla="*/ 5581811 w 6569477"/>
              <a:gd name="connsiteY1850" fmla="*/ 2670869 h 6858000"/>
              <a:gd name="connsiteX1851" fmla="*/ 5581812 w 6569477"/>
              <a:gd name="connsiteY1851" fmla="*/ 2662431 h 6858000"/>
              <a:gd name="connsiteX1852" fmla="*/ 5581812 w 6569477"/>
              <a:gd name="connsiteY1852" fmla="*/ 2645563 h 6858000"/>
              <a:gd name="connsiteX1853" fmla="*/ 5573376 w 6569477"/>
              <a:gd name="connsiteY1853" fmla="*/ 2637125 h 6858000"/>
              <a:gd name="connsiteX1854" fmla="*/ 5548068 w 6569477"/>
              <a:gd name="connsiteY1854" fmla="*/ 2544335 h 6858000"/>
              <a:gd name="connsiteX1855" fmla="*/ 5539634 w 6569477"/>
              <a:gd name="connsiteY1855" fmla="*/ 2510592 h 6858000"/>
              <a:gd name="connsiteX1856" fmla="*/ 5531197 w 6569477"/>
              <a:gd name="connsiteY1856" fmla="*/ 2502157 h 6858000"/>
              <a:gd name="connsiteX1857" fmla="*/ 5531198 w 6569477"/>
              <a:gd name="connsiteY1857" fmla="*/ 2493721 h 6858000"/>
              <a:gd name="connsiteX1858" fmla="*/ 5522761 w 6569477"/>
              <a:gd name="connsiteY1858" fmla="*/ 2493721 h 6858000"/>
              <a:gd name="connsiteX1859" fmla="*/ 5522762 w 6569477"/>
              <a:gd name="connsiteY1859" fmla="*/ 2485285 h 6858000"/>
              <a:gd name="connsiteX1860" fmla="*/ 5505889 w 6569477"/>
              <a:gd name="connsiteY1860" fmla="*/ 2451543 h 6858000"/>
              <a:gd name="connsiteX1861" fmla="*/ 5497455 w 6569477"/>
              <a:gd name="connsiteY1861" fmla="*/ 2476850 h 6858000"/>
              <a:gd name="connsiteX1862" fmla="*/ 5480584 w 6569477"/>
              <a:gd name="connsiteY1862" fmla="*/ 2459978 h 6858000"/>
              <a:gd name="connsiteX1863" fmla="*/ 5472147 w 6569477"/>
              <a:gd name="connsiteY1863" fmla="*/ 2384058 h 6858000"/>
              <a:gd name="connsiteX1864" fmla="*/ 5404661 w 6569477"/>
              <a:gd name="connsiteY1864" fmla="*/ 2181601 h 6858000"/>
              <a:gd name="connsiteX1865" fmla="*/ 5387791 w 6569477"/>
              <a:gd name="connsiteY1865" fmla="*/ 2130985 h 6858000"/>
              <a:gd name="connsiteX1866" fmla="*/ 5328740 w 6569477"/>
              <a:gd name="connsiteY1866" fmla="*/ 1962273 h 6858000"/>
              <a:gd name="connsiteX1867" fmla="*/ 5328741 w 6569477"/>
              <a:gd name="connsiteY1867" fmla="*/ 1936967 h 6858000"/>
              <a:gd name="connsiteX1868" fmla="*/ 5311869 w 6569477"/>
              <a:gd name="connsiteY1868" fmla="*/ 1920096 h 6858000"/>
              <a:gd name="connsiteX1869" fmla="*/ 5320307 w 6569477"/>
              <a:gd name="connsiteY1869" fmla="*/ 1911660 h 6858000"/>
              <a:gd name="connsiteX1870" fmla="*/ 5269693 w 6569477"/>
              <a:gd name="connsiteY1870" fmla="*/ 1793560 h 6858000"/>
              <a:gd name="connsiteX1871" fmla="*/ 5286562 w 6569477"/>
              <a:gd name="connsiteY1871" fmla="*/ 1793561 h 6858000"/>
              <a:gd name="connsiteX1872" fmla="*/ 5261255 w 6569477"/>
              <a:gd name="connsiteY1872" fmla="*/ 1768254 h 6858000"/>
              <a:gd name="connsiteX1873" fmla="*/ 5235948 w 6569477"/>
              <a:gd name="connsiteY1873" fmla="*/ 1709201 h 6858000"/>
              <a:gd name="connsiteX1874" fmla="*/ 5235947 w 6569477"/>
              <a:gd name="connsiteY1874" fmla="*/ 1700769 h 6858000"/>
              <a:gd name="connsiteX1875" fmla="*/ 5244383 w 6569477"/>
              <a:gd name="connsiteY1875" fmla="*/ 1700769 h 6858000"/>
              <a:gd name="connsiteX1876" fmla="*/ 5252819 w 6569477"/>
              <a:gd name="connsiteY1876" fmla="*/ 1700767 h 6858000"/>
              <a:gd name="connsiteX1877" fmla="*/ 5252819 w 6569477"/>
              <a:gd name="connsiteY1877" fmla="*/ 1692332 h 6858000"/>
              <a:gd name="connsiteX1878" fmla="*/ 5244383 w 6569477"/>
              <a:gd name="connsiteY1878" fmla="*/ 1650153 h 6858000"/>
              <a:gd name="connsiteX1879" fmla="*/ 5252818 w 6569477"/>
              <a:gd name="connsiteY1879" fmla="*/ 1650152 h 6858000"/>
              <a:gd name="connsiteX1880" fmla="*/ 5252819 w 6569477"/>
              <a:gd name="connsiteY1880" fmla="*/ 1641718 h 6858000"/>
              <a:gd name="connsiteX1881" fmla="*/ 5244385 w 6569477"/>
              <a:gd name="connsiteY1881" fmla="*/ 1633283 h 6858000"/>
              <a:gd name="connsiteX1882" fmla="*/ 5176900 w 6569477"/>
              <a:gd name="connsiteY1882" fmla="*/ 1473003 h 6858000"/>
              <a:gd name="connsiteX1883" fmla="*/ 5084104 w 6569477"/>
              <a:gd name="connsiteY1883" fmla="*/ 1312727 h 6858000"/>
              <a:gd name="connsiteX1884" fmla="*/ 5055633 w 6569477"/>
              <a:gd name="connsiteY1884" fmla="*/ 1250514 h 6858000"/>
              <a:gd name="connsiteX1885" fmla="*/ 5041658 w 6569477"/>
              <a:gd name="connsiteY1885" fmla="*/ 1226599 h 6858000"/>
              <a:gd name="connsiteX1886" fmla="*/ 5093541 w 6569477"/>
              <a:gd name="connsiteY1886" fmla="*/ 1340967 h 6858000"/>
              <a:gd name="connsiteX1887" fmla="*/ 5398999 w 6569477"/>
              <a:gd name="connsiteY1887" fmla="*/ 2412246 h 6858000"/>
              <a:gd name="connsiteX1888" fmla="*/ 5458394 w 6569477"/>
              <a:gd name="connsiteY1888" fmla="*/ 2833367 h 6858000"/>
              <a:gd name="connsiteX1889" fmla="*/ 5448705 w 6569477"/>
              <a:gd name="connsiteY1889" fmla="*/ 2871734 h 6858000"/>
              <a:gd name="connsiteX1890" fmla="*/ 5431304 w 6569477"/>
              <a:gd name="connsiteY1890" fmla="*/ 2855892 h 6858000"/>
              <a:gd name="connsiteX1891" fmla="*/ 5100400 w 6569477"/>
              <a:gd name="connsiteY1891" fmla="*/ 1533070 h 6858000"/>
              <a:gd name="connsiteX1892" fmla="*/ 4793286 w 6569477"/>
              <a:gd name="connsiteY1892" fmla="*/ 888652 h 6858000"/>
              <a:gd name="connsiteX1893" fmla="*/ 4754611 w 6569477"/>
              <a:gd name="connsiteY1893" fmla="*/ 811200 h 6858000"/>
              <a:gd name="connsiteX1894" fmla="*/ 4736788 w 6569477"/>
              <a:gd name="connsiteY1894" fmla="*/ 782554 h 6858000"/>
              <a:gd name="connsiteX1895" fmla="*/ 4722369 w 6569477"/>
              <a:gd name="connsiteY1895" fmla="*/ 785144 h 6858000"/>
              <a:gd name="connsiteX1896" fmla="*/ 4716525 w 6569477"/>
              <a:gd name="connsiteY1896" fmla="*/ 831944 h 6858000"/>
              <a:gd name="connsiteX1897" fmla="*/ 4878628 w 6569477"/>
              <a:gd name="connsiteY1897" fmla="*/ 1128191 h 6858000"/>
              <a:gd name="connsiteX1898" fmla="*/ 5018643 w 6569477"/>
              <a:gd name="connsiteY1898" fmla="*/ 1444415 h 6858000"/>
              <a:gd name="connsiteX1899" fmla="*/ 5107372 w 6569477"/>
              <a:gd name="connsiteY1899" fmla="*/ 1685936 h 6858000"/>
              <a:gd name="connsiteX1900" fmla="*/ 5109411 w 6569477"/>
              <a:gd name="connsiteY1900" fmla="*/ 1683895 h 6858000"/>
              <a:gd name="connsiteX1901" fmla="*/ 5151590 w 6569477"/>
              <a:gd name="connsiteY1901" fmla="*/ 1785122 h 6858000"/>
              <a:gd name="connsiteX1902" fmla="*/ 5143154 w 6569477"/>
              <a:gd name="connsiteY1902" fmla="*/ 1785122 h 6858000"/>
              <a:gd name="connsiteX1903" fmla="*/ 5134721 w 6569477"/>
              <a:gd name="connsiteY1903" fmla="*/ 1751382 h 6858000"/>
              <a:gd name="connsiteX1904" fmla="*/ 5122261 w 6569477"/>
              <a:gd name="connsiteY1904" fmla="*/ 1726462 h 6858000"/>
              <a:gd name="connsiteX1905" fmla="*/ 5136116 w 6569477"/>
              <a:gd name="connsiteY1905" fmla="*/ 1764180 h 6858000"/>
              <a:gd name="connsiteX1906" fmla="*/ 5157687 w 6569477"/>
              <a:gd name="connsiteY1906" fmla="*/ 1838582 h 6858000"/>
              <a:gd name="connsiteX1907" fmla="*/ 5167407 w 6569477"/>
              <a:gd name="connsiteY1907" fmla="*/ 1843119 h 6858000"/>
              <a:gd name="connsiteX1908" fmla="*/ 5176898 w 6569477"/>
              <a:gd name="connsiteY1908" fmla="*/ 1844173 h 6858000"/>
              <a:gd name="connsiteX1909" fmla="*/ 5176898 w 6569477"/>
              <a:gd name="connsiteY1909" fmla="*/ 1861046 h 6858000"/>
              <a:gd name="connsiteX1910" fmla="*/ 5168464 w 6569477"/>
              <a:gd name="connsiteY1910" fmla="*/ 1861046 h 6858000"/>
              <a:gd name="connsiteX1911" fmla="*/ 5168463 w 6569477"/>
              <a:gd name="connsiteY1911" fmla="*/ 1869480 h 6858000"/>
              <a:gd name="connsiteX1912" fmla="*/ 5168462 w 6569477"/>
              <a:gd name="connsiteY1912" fmla="*/ 1875756 h 6858000"/>
              <a:gd name="connsiteX1913" fmla="*/ 5229895 w 6569477"/>
              <a:gd name="connsiteY1913" fmla="*/ 2087656 h 6858000"/>
              <a:gd name="connsiteX1914" fmla="*/ 5242098 w 6569477"/>
              <a:gd name="connsiteY1914" fmla="*/ 2145617 h 6858000"/>
              <a:gd name="connsiteX1915" fmla="*/ 5261255 w 6569477"/>
              <a:gd name="connsiteY1915" fmla="*/ 2173166 h 6858000"/>
              <a:gd name="connsiteX1916" fmla="*/ 5278125 w 6569477"/>
              <a:gd name="connsiteY1916" fmla="*/ 2215342 h 6858000"/>
              <a:gd name="connsiteX1917" fmla="*/ 5286562 w 6569477"/>
              <a:gd name="connsiteY1917" fmla="*/ 2265959 h 6858000"/>
              <a:gd name="connsiteX1918" fmla="*/ 5303433 w 6569477"/>
              <a:gd name="connsiteY1918" fmla="*/ 2325006 h 6858000"/>
              <a:gd name="connsiteX1919" fmla="*/ 5320305 w 6569477"/>
              <a:gd name="connsiteY1919" fmla="*/ 2409365 h 6858000"/>
              <a:gd name="connsiteX1920" fmla="*/ 5337176 w 6569477"/>
              <a:gd name="connsiteY1920" fmla="*/ 2459978 h 6858000"/>
              <a:gd name="connsiteX1921" fmla="*/ 5337176 w 6569477"/>
              <a:gd name="connsiteY1921" fmla="*/ 2468415 h 6858000"/>
              <a:gd name="connsiteX1922" fmla="*/ 5354048 w 6569477"/>
              <a:gd name="connsiteY1922" fmla="*/ 2535897 h 6858000"/>
              <a:gd name="connsiteX1923" fmla="*/ 5370919 w 6569477"/>
              <a:gd name="connsiteY1923" fmla="*/ 2594947 h 6858000"/>
              <a:gd name="connsiteX1924" fmla="*/ 5379353 w 6569477"/>
              <a:gd name="connsiteY1924" fmla="*/ 2620256 h 6858000"/>
              <a:gd name="connsiteX1925" fmla="*/ 5379355 w 6569477"/>
              <a:gd name="connsiteY1925" fmla="*/ 2628692 h 6858000"/>
              <a:gd name="connsiteX1926" fmla="*/ 5370919 w 6569477"/>
              <a:gd name="connsiteY1926" fmla="*/ 2653998 h 6858000"/>
              <a:gd name="connsiteX1927" fmla="*/ 5370919 w 6569477"/>
              <a:gd name="connsiteY1927" fmla="*/ 2662431 h 6858000"/>
              <a:gd name="connsiteX1928" fmla="*/ 5379355 w 6569477"/>
              <a:gd name="connsiteY1928" fmla="*/ 2679304 h 6858000"/>
              <a:gd name="connsiteX1929" fmla="*/ 5387791 w 6569477"/>
              <a:gd name="connsiteY1929" fmla="*/ 2679306 h 6858000"/>
              <a:gd name="connsiteX1930" fmla="*/ 5387790 w 6569477"/>
              <a:gd name="connsiteY1930" fmla="*/ 2721484 h 6858000"/>
              <a:gd name="connsiteX1931" fmla="*/ 5396226 w 6569477"/>
              <a:gd name="connsiteY1931" fmla="*/ 2729919 h 6858000"/>
              <a:gd name="connsiteX1932" fmla="*/ 5396226 w 6569477"/>
              <a:gd name="connsiteY1932" fmla="*/ 2721484 h 6858000"/>
              <a:gd name="connsiteX1933" fmla="*/ 5387791 w 6569477"/>
              <a:gd name="connsiteY1933" fmla="*/ 2679306 h 6858000"/>
              <a:gd name="connsiteX1934" fmla="*/ 5396226 w 6569477"/>
              <a:gd name="connsiteY1934" fmla="*/ 2679306 h 6858000"/>
              <a:gd name="connsiteX1935" fmla="*/ 5396225 w 6569477"/>
              <a:gd name="connsiteY1935" fmla="*/ 2696176 h 6858000"/>
              <a:gd name="connsiteX1936" fmla="*/ 5396226 w 6569477"/>
              <a:gd name="connsiteY1936" fmla="*/ 2704613 h 6858000"/>
              <a:gd name="connsiteX1937" fmla="*/ 5404662 w 6569477"/>
              <a:gd name="connsiteY1937" fmla="*/ 2729919 h 6858000"/>
              <a:gd name="connsiteX1938" fmla="*/ 5404661 w 6569477"/>
              <a:gd name="connsiteY1938" fmla="*/ 2763661 h 6858000"/>
              <a:gd name="connsiteX1939" fmla="*/ 5396224 w 6569477"/>
              <a:gd name="connsiteY1939" fmla="*/ 2755225 h 6858000"/>
              <a:gd name="connsiteX1940" fmla="*/ 5396225 w 6569477"/>
              <a:gd name="connsiteY1940" fmla="*/ 2772097 h 6858000"/>
              <a:gd name="connsiteX1941" fmla="*/ 5396225 w 6569477"/>
              <a:gd name="connsiteY1941" fmla="*/ 2788969 h 6858000"/>
              <a:gd name="connsiteX1942" fmla="*/ 5404662 w 6569477"/>
              <a:gd name="connsiteY1942" fmla="*/ 2814279 h 6858000"/>
              <a:gd name="connsiteX1943" fmla="*/ 5404661 w 6569477"/>
              <a:gd name="connsiteY1943" fmla="*/ 2831146 h 6858000"/>
              <a:gd name="connsiteX1944" fmla="*/ 5413098 w 6569477"/>
              <a:gd name="connsiteY1944" fmla="*/ 2839583 h 6858000"/>
              <a:gd name="connsiteX1945" fmla="*/ 5421533 w 6569477"/>
              <a:gd name="connsiteY1945" fmla="*/ 2864890 h 6858000"/>
              <a:gd name="connsiteX1946" fmla="*/ 5421534 w 6569477"/>
              <a:gd name="connsiteY1946" fmla="*/ 2881764 h 6858000"/>
              <a:gd name="connsiteX1947" fmla="*/ 5413098 w 6569477"/>
              <a:gd name="connsiteY1947" fmla="*/ 2890197 h 6858000"/>
              <a:gd name="connsiteX1948" fmla="*/ 5421534 w 6569477"/>
              <a:gd name="connsiteY1948" fmla="*/ 2898631 h 6858000"/>
              <a:gd name="connsiteX1949" fmla="*/ 5413098 w 6569477"/>
              <a:gd name="connsiteY1949" fmla="*/ 2915506 h 6858000"/>
              <a:gd name="connsiteX1950" fmla="*/ 5421534 w 6569477"/>
              <a:gd name="connsiteY1950" fmla="*/ 2932377 h 6858000"/>
              <a:gd name="connsiteX1951" fmla="*/ 5429969 w 6569477"/>
              <a:gd name="connsiteY1951" fmla="*/ 2923940 h 6858000"/>
              <a:gd name="connsiteX1952" fmla="*/ 5429969 w 6569477"/>
              <a:gd name="connsiteY1952" fmla="*/ 2949247 h 6858000"/>
              <a:gd name="connsiteX1953" fmla="*/ 5429967 w 6569477"/>
              <a:gd name="connsiteY1953" fmla="*/ 2957684 h 6858000"/>
              <a:gd name="connsiteX1954" fmla="*/ 5438405 w 6569477"/>
              <a:gd name="connsiteY1954" fmla="*/ 2991425 h 6858000"/>
              <a:gd name="connsiteX1955" fmla="*/ 5438405 w 6569477"/>
              <a:gd name="connsiteY1955" fmla="*/ 3025167 h 6858000"/>
              <a:gd name="connsiteX1956" fmla="*/ 5438405 w 6569477"/>
              <a:gd name="connsiteY1956" fmla="*/ 3050476 h 6858000"/>
              <a:gd name="connsiteX1957" fmla="*/ 5438405 w 6569477"/>
              <a:gd name="connsiteY1957" fmla="*/ 3101088 h 6858000"/>
              <a:gd name="connsiteX1958" fmla="*/ 5429969 w 6569477"/>
              <a:gd name="connsiteY1958" fmla="*/ 3126398 h 6858000"/>
              <a:gd name="connsiteX1959" fmla="*/ 5421534 w 6569477"/>
              <a:gd name="connsiteY1959" fmla="*/ 3117961 h 6858000"/>
              <a:gd name="connsiteX1960" fmla="*/ 5413096 w 6569477"/>
              <a:gd name="connsiteY1960" fmla="*/ 3109525 h 6858000"/>
              <a:gd name="connsiteX1961" fmla="*/ 5413098 w 6569477"/>
              <a:gd name="connsiteY1961" fmla="*/ 3117961 h 6858000"/>
              <a:gd name="connsiteX1962" fmla="*/ 5413098 w 6569477"/>
              <a:gd name="connsiteY1962" fmla="*/ 3126395 h 6858000"/>
              <a:gd name="connsiteX1963" fmla="*/ 5421533 w 6569477"/>
              <a:gd name="connsiteY1963" fmla="*/ 3134833 h 6858000"/>
              <a:gd name="connsiteX1964" fmla="*/ 5429969 w 6569477"/>
              <a:gd name="connsiteY1964" fmla="*/ 3143265 h 6858000"/>
              <a:gd name="connsiteX1965" fmla="*/ 5438404 w 6569477"/>
              <a:gd name="connsiteY1965" fmla="*/ 3143266 h 6858000"/>
              <a:gd name="connsiteX1966" fmla="*/ 5446840 w 6569477"/>
              <a:gd name="connsiteY1966" fmla="*/ 3101088 h 6858000"/>
              <a:gd name="connsiteX1967" fmla="*/ 5446838 w 6569477"/>
              <a:gd name="connsiteY1967" fmla="*/ 3092654 h 6858000"/>
              <a:gd name="connsiteX1968" fmla="*/ 5446840 w 6569477"/>
              <a:gd name="connsiteY1968" fmla="*/ 3058912 h 6858000"/>
              <a:gd name="connsiteX1969" fmla="*/ 5446841 w 6569477"/>
              <a:gd name="connsiteY1969" fmla="*/ 3042041 h 6858000"/>
              <a:gd name="connsiteX1970" fmla="*/ 5455276 w 6569477"/>
              <a:gd name="connsiteY1970" fmla="*/ 3084216 h 6858000"/>
              <a:gd name="connsiteX1971" fmla="*/ 5463712 w 6569477"/>
              <a:gd name="connsiteY1971" fmla="*/ 3134833 h 6858000"/>
              <a:gd name="connsiteX1972" fmla="*/ 5455276 w 6569477"/>
              <a:gd name="connsiteY1972" fmla="*/ 3151703 h 6858000"/>
              <a:gd name="connsiteX1973" fmla="*/ 5455276 w 6569477"/>
              <a:gd name="connsiteY1973" fmla="*/ 3168573 h 6858000"/>
              <a:gd name="connsiteX1974" fmla="*/ 5455273 w 6569477"/>
              <a:gd name="connsiteY1974" fmla="*/ 3210751 h 6858000"/>
              <a:gd name="connsiteX1975" fmla="*/ 5446841 w 6569477"/>
              <a:gd name="connsiteY1975" fmla="*/ 3202314 h 6858000"/>
              <a:gd name="connsiteX1976" fmla="*/ 5438405 w 6569477"/>
              <a:gd name="connsiteY1976" fmla="*/ 3202316 h 6858000"/>
              <a:gd name="connsiteX1977" fmla="*/ 5438405 w 6569477"/>
              <a:gd name="connsiteY1977" fmla="*/ 3210751 h 6858000"/>
              <a:gd name="connsiteX1978" fmla="*/ 5438405 w 6569477"/>
              <a:gd name="connsiteY1978" fmla="*/ 3219184 h 6858000"/>
              <a:gd name="connsiteX1979" fmla="*/ 5446841 w 6569477"/>
              <a:gd name="connsiteY1979" fmla="*/ 3227621 h 6858000"/>
              <a:gd name="connsiteX1980" fmla="*/ 5446840 w 6569477"/>
              <a:gd name="connsiteY1980" fmla="*/ 3236060 h 6858000"/>
              <a:gd name="connsiteX1981" fmla="*/ 5446841 w 6569477"/>
              <a:gd name="connsiteY1981" fmla="*/ 3244494 h 6858000"/>
              <a:gd name="connsiteX1982" fmla="*/ 5455276 w 6569477"/>
              <a:gd name="connsiteY1982" fmla="*/ 3278235 h 6858000"/>
              <a:gd name="connsiteX1983" fmla="*/ 5455276 w 6569477"/>
              <a:gd name="connsiteY1983" fmla="*/ 3320416 h 6858000"/>
              <a:gd name="connsiteX1984" fmla="*/ 5446841 w 6569477"/>
              <a:gd name="connsiteY1984" fmla="*/ 3328851 h 6858000"/>
              <a:gd name="connsiteX1985" fmla="*/ 5438403 w 6569477"/>
              <a:gd name="connsiteY1985" fmla="*/ 3320416 h 6858000"/>
              <a:gd name="connsiteX1986" fmla="*/ 5429968 w 6569477"/>
              <a:gd name="connsiteY1986" fmla="*/ 3219187 h 6858000"/>
              <a:gd name="connsiteX1987" fmla="*/ 5429969 w 6569477"/>
              <a:gd name="connsiteY1987" fmla="*/ 3210749 h 6858000"/>
              <a:gd name="connsiteX1988" fmla="*/ 5421534 w 6569477"/>
              <a:gd name="connsiteY1988" fmla="*/ 3219187 h 6858000"/>
              <a:gd name="connsiteX1989" fmla="*/ 5429969 w 6569477"/>
              <a:gd name="connsiteY1989" fmla="*/ 3320416 h 6858000"/>
              <a:gd name="connsiteX1990" fmla="*/ 5404661 w 6569477"/>
              <a:gd name="connsiteY1990" fmla="*/ 3337285 h 6858000"/>
              <a:gd name="connsiteX1991" fmla="*/ 5387791 w 6569477"/>
              <a:gd name="connsiteY1991" fmla="*/ 3430080 h 6858000"/>
              <a:gd name="connsiteX1992" fmla="*/ 5320304 w 6569477"/>
              <a:gd name="connsiteY1992" fmla="*/ 3767504 h 6858000"/>
              <a:gd name="connsiteX1993" fmla="*/ 5320305 w 6569477"/>
              <a:gd name="connsiteY1993" fmla="*/ 3775942 h 6858000"/>
              <a:gd name="connsiteX1994" fmla="*/ 5320305 w 6569477"/>
              <a:gd name="connsiteY1994" fmla="*/ 3784378 h 6858000"/>
              <a:gd name="connsiteX1995" fmla="*/ 5328741 w 6569477"/>
              <a:gd name="connsiteY1995" fmla="*/ 3775940 h 6858000"/>
              <a:gd name="connsiteX1996" fmla="*/ 5396226 w 6569477"/>
              <a:gd name="connsiteY1996" fmla="*/ 3446949 h 6858000"/>
              <a:gd name="connsiteX1997" fmla="*/ 5396226 w 6569477"/>
              <a:gd name="connsiteY1997" fmla="*/ 3455387 h 6858000"/>
              <a:gd name="connsiteX1998" fmla="*/ 5413098 w 6569477"/>
              <a:gd name="connsiteY1998" fmla="*/ 3438513 h 6858000"/>
              <a:gd name="connsiteX1999" fmla="*/ 5413098 w 6569477"/>
              <a:gd name="connsiteY1999" fmla="*/ 3463820 h 6858000"/>
              <a:gd name="connsiteX2000" fmla="*/ 5404662 w 6569477"/>
              <a:gd name="connsiteY2000" fmla="*/ 3463821 h 6858000"/>
              <a:gd name="connsiteX2001" fmla="*/ 5404662 w 6569477"/>
              <a:gd name="connsiteY2001" fmla="*/ 3472258 h 6858000"/>
              <a:gd name="connsiteX2002" fmla="*/ 5404661 w 6569477"/>
              <a:gd name="connsiteY2002" fmla="*/ 3480692 h 6858000"/>
              <a:gd name="connsiteX2003" fmla="*/ 5413098 w 6569477"/>
              <a:gd name="connsiteY2003" fmla="*/ 3480691 h 6858000"/>
              <a:gd name="connsiteX2004" fmla="*/ 5404662 w 6569477"/>
              <a:gd name="connsiteY2004" fmla="*/ 3522869 h 6858000"/>
              <a:gd name="connsiteX2005" fmla="*/ 5404662 w 6569477"/>
              <a:gd name="connsiteY2005" fmla="*/ 3539744 h 6858000"/>
              <a:gd name="connsiteX2006" fmla="*/ 5404662 w 6569477"/>
              <a:gd name="connsiteY2006" fmla="*/ 3565051 h 6858000"/>
              <a:gd name="connsiteX2007" fmla="*/ 5404662 w 6569477"/>
              <a:gd name="connsiteY2007" fmla="*/ 3573483 h 6858000"/>
              <a:gd name="connsiteX2008" fmla="*/ 5396226 w 6569477"/>
              <a:gd name="connsiteY2008" fmla="*/ 3581921 h 6858000"/>
              <a:gd name="connsiteX2009" fmla="*/ 5396226 w 6569477"/>
              <a:gd name="connsiteY2009" fmla="*/ 3598792 h 6858000"/>
              <a:gd name="connsiteX2010" fmla="*/ 5404662 w 6569477"/>
              <a:gd name="connsiteY2010" fmla="*/ 3607228 h 6858000"/>
              <a:gd name="connsiteX2011" fmla="*/ 5404662 w 6569477"/>
              <a:gd name="connsiteY2011" fmla="*/ 3809683 h 6858000"/>
              <a:gd name="connsiteX2012" fmla="*/ 5387791 w 6569477"/>
              <a:gd name="connsiteY2012" fmla="*/ 3902475 h 6858000"/>
              <a:gd name="connsiteX2013" fmla="*/ 5396226 w 6569477"/>
              <a:gd name="connsiteY2013" fmla="*/ 3894042 h 6858000"/>
              <a:gd name="connsiteX2014" fmla="*/ 5379355 w 6569477"/>
              <a:gd name="connsiteY2014" fmla="*/ 4062754 h 6858000"/>
              <a:gd name="connsiteX2015" fmla="*/ 5387791 w 6569477"/>
              <a:gd name="connsiteY2015" fmla="*/ 4071190 h 6858000"/>
              <a:gd name="connsiteX2016" fmla="*/ 5379355 w 6569477"/>
              <a:gd name="connsiteY2016" fmla="*/ 4113369 h 6858000"/>
              <a:gd name="connsiteX2017" fmla="*/ 5370919 w 6569477"/>
              <a:gd name="connsiteY2017" fmla="*/ 4121804 h 6858000"/>
              <a:gd name="connsiteX2018" fmla="*/ 5379355 w 6569477"/>
              <a:gd name="connsiteY2018" fmla="*/ 4138676 h 6858000"/>
              <a:gd name="connsiteX2019" fmla="*/ 5370918 w 6569477"/>
              <a:gd name="connsiteY2019" fmla="*/ 4189288 h 6858000"/>
              <a:gd name="connsiteX2020" fmla="*/ 5370916 w 6569477"/>
              <a:gd name="connsiteY2020" fmla="*/ 4197726 h 6858000"/>
              <a:gd name="connsiteX2021" fmla="*/ 5362483 w 6569477"/>
              <a:gd name="connsiteY2021" fmla="*/ 4223033 h 6858000"/>
              <a:gd name="connsiteX2022" fmla="*/ 5362484 w 6569477"/>
              <a:gd name="connsiteY2022" fmla="*/ 4231465 h 6858000"/>
              <a:gd name="connsiteX2023" fmla="*/ 5362484 w 6569477"/>
              <a:gd name="connsiteY2023" fmla="*/ 4239904 h 6858000"/>
              <a:gd name="connsiteX2024" fmla="*/ 5328741 w 6569477"/>
              <a:gd name="connsiteY2024" fmla="*/ 4383310 h 6858000"/>
              <a:gd name="connsiteX2025" fmla="*/ 5328741 w 6569477"/>
              <a:gd name="connsiteY2025" fmla="*/ 4408617 h 6858000"/>
              <a:gd name="connsiteX2026" fmla="*/ 5328743 w 6569477"/>
              <a:gd name="connsiteY2026" fmla="*/ 4417053 h 6858000"/>
              <a:gd name="connsiteX2027" fmla="*/ 5328743 w 6569477"/>
              <a:gd name="connsiteY2027" fmla="*/ 4450795 h 6858000"/>
              <a:gd name="connsiteX2028" fmla="*/ 5294997 w 6569477"/>
              <a:gd name="connsiteY2028" fmla="*/ 4543588 h 6858000"/>
              <a:gd name="connsiteX2029" fmla="*/ 5185332 w 6569477"/>
              <a:gd name="connsiteY2029" fmla="*/ 4897886 h 6858000"/>
              <a:gd name="connsiteX2030" fmla="*/ 5185333 w 6569477"/>
              <a:gd name="connsiteY2030" fmla="*/ 4906322 h 6858000"/>
              <a:gd name="connsiteX2031" fmla="*/ 5176898 w 6569477"/>
              <a:gd name="connsiteY2031" fmla="*/ 4914756 h 6858000"/>
              <a:gd name="connsiteX2032" fmla="*/ 5113630 w 6569477"/>
              <a:gd name="connsiteY2032" fmla="*/ 5026528 h 6858000"/>
              <a:gd name="connsiteX2033" fmla="*/ 5057164 w 6569477"/>
              <a:gd name="connsiteY2033" fmla="*/ 5137575 h 6858000"/>
              <a:gd name="connsiteX2034" fmla="*/ 5058139 w 6569477"/>
              <a:gd name="connsiteY2034" fmla="*/ 5135139 h 6858000"/>
              <a:gd name="connsiteX2035" fmla="*/ 5067233 w 6569477"/>
              <a:gd name="connsiteY2035" fmla="*/ 5108777 h 6858000"/>
              <a:gd name="connsiteX2036" fmla="*/ 5075669 w 6569477"/>
              <a:gd name="connsiteY2036" fmla="*/ 5091906 h 6858000"/>
              <a:gd name="connsiteX2037" fmla="*/ 5100977 w 6569477"/>
              <a:gd name="connsiteY2037" fmla="*/ 5032856 h 6858000"/>
              <a:gd name="connsiteX2038" fmla="*/ 5143155 w 6569477"/>
              <a:gd name="connsiteY2038" fmla="*/ 4931629 h 6858000"/>
              <a:gd name="connsiteX2039" fmla="*/ 5151590 w 6569477"/>
              <a:gd name="connsiteY2039" fmla="*/ 4914756 h 6858000"/>
              <a:gd name="connsiteX2040" fmla="*/ 5160025 w 6569477"/>
              <a:gd name="connsiteY2040" fmla="*/ 4897886 h 6858000"/>
              <a:gd name="connsiteX2041" fmla="*/ 5151590 w 6569477"/>
              <a:gd name="connsiteY2041" fmla="*/ 4889450 h 6858000"/>
              <a:gd name="connsiteX2042" fmla="*/ 5126283 w 6569477"/>
              <a:gd name="connsiteY2042" fmla="*/ 4923193 h 6858000"/>
              <a:gd name="connsiteX2043" fmla="*/ 5126282 w 6569477"/>
              <a:gd name="connsiteY2043" fmla="*/ 4931629 h 6858000"/>
              <a:gd name="connsiteX2044" fmla="*/ 5058797 w 6569477"/>
              <a:gd name="connsiteY2044" fmla="*/ 5083468 h 6858000"/>
              <a:gd name="connsiteX2045" fmla="*/ 5058797 w 6569477"/>
              <a:gd name="connsiteY2045" fmla="*/ 5091906 h 6858000"/>
              <a:gd name="connsiteX2046" fmla="*/ 5025055 w 6569477"/>
              <a:gd name="connsiteY2046" fmla="*/ 5134082 h 6858000"/>
              <a:gd name="connsiteX2047" fmla="*/ 4999746 w 6569477"/>
              <a:gd name="connsiteY2047" fmla="*/ 5184698 h 6858000"/>
              <a:gd name="connsiteX2048" fmla="*/ 4954406 w 6569477"/>
              <a:gd name="connsiteY2048" fmla="*/ 5285927 h 6858000"/>
              <a:gd name="connsiteX2049" fmla="*/ 4900498 w 6569477"/>
              <a:gd name="connsiteY2049" fmla="*/ 5370762 h 6858000"/>
              <a:gd name="connsiteX2050" fmla="*/ 4898519 w 6569477"/>
              <a:gd name="connsiteY2050" fmla="*/ 5361848 h 6858000"/>
              <a:gd name="connsiteX2051" fmla="*/ 4662316 w 6569477"/>
              <a:gd name="connsiteY2051" fmla="*/ 5749889 h 6858000"/>
              <a:gd name="connsiteX2052" fmla="*/ 4653884 w 6569477"/>
              <a:gd name="connsiteY2052" fmla="*/ 5749889 h 6858000"/>
              <a:gd name="connsiteX2053" fmla="*/ 4653883 w 6569477"/>
              <a:gd name="connsiteY2053" fmla="*/ 5758325 h 6858000"/>
              <a:gd name="connsiteX2054" fmla="*/ 4653883 w 6569477"/>
              <a:gd name="connsiteY2054" fmla="*/ 5766759 h 6858000"/>
              <a:gd name="connsiteX2055" fmla="*/ 4620140 w 6569477"/>
              <a:gd name="connsiteY2055" fmla="*/ 5792066 h 6858000"/>
              <a:gd name="connsiteX2056" fmla="*/ 4552653 w 6569477"/>
              <a:gd name="connsiteY2056" fmla="*/ 5910164 h 6858000"/>
              <a:gd name="connsiteX2057" fmla="*/ 4552654 w 6569477"/>
              <a:gd name="connsiteY2057" fmla="*/ 5884859 h 6858000"/>
              <a:gd name="connsiteX2058" fmla="*/ 4527347 w 6569477"/>
              <a:gd name="connsiteY2058" fmla="*/ 5943909 h 6858000"/>
              <a:gd name="connsiteX2059" fmla="*/ 4518911 w 6569477"/>
              <a:gd name="connsiteY2059" fmla="*/ 5935473 h 6858000"/>
              <a:gd name="connsiteX2060" fmla="*/ 4417681 w 6569477"/>
              <a:gd name="connsiteY2060" fmla="*/ 6078880 h 6858000"/>
              <a:gd name="connsiteX2061" fmla="*/ 4409247 w 6569477"/>
              <a:gd name="connsiteY2061" fmla="*/ 6078880 h 6858000"/>
              <a:gd name="connsiteX2062" fmla="*/ 4316454 w 6569477"/>
              <a:gd name="connsiteY2062" fmla="*/ 6180105 h 6858000"/>
              <a:gd name="connsiteX2063" fmla="*/ 4206789 w 6569477"/>
              <a:gd name="connsiteY2063" fmla="*/ 6306641 h 6858000"/>
              <a:gd name="connsiteX2064" fmla="*/ 4142466 w 6569477"/>
              <a:gd name="connsiteY2064" fmla="*/ 6360420 h 6858000"/>
              <a:gd name="connsiteX2065" fmla="*/ 4080254 w 6569477"/>
              <a:gd name="connsiteY2065" fmla="*/ 6424489 h 6858000"/>
              <a:gd name="connsiteX2066" fmla="*/ 4080254 w 6569477"/>
              <a:gd name="connsiteY2066" fmla="*/ 6416307 h 6858000"/>
              <a:gd name="connsiteX2067" fmla="*/ 4071818 w 6569477"/>
              <a:gd name="connsiteY2067" fmla="*/ 6424743 h 6858000"/>
              <a:gd name="connsiteX2068" fmla="*/ 4063381 w 6569477"/>
              <a:gd name="connsiteY2068" fmla="*/ 6441614 h 6858000"/>
              <a:gd name="connsiteX2069" fmla="*/ 4063381 w 6569477"/>
              <a:gd name="connsiteY2069" fmla="*/ 6433176 h 6858000"/>
              <a:gd name="connsiteX2070" fmla="*/ 4012767 w 6569477"/>
              <a:gd name="connsiteY2070" fmla="*/ 6483791 h 6858000"/>
              <a:gd name="connsiteX2071" fmla="*/ 4012768 w 6569477"/>
              <a:gd name="connsiteY2071" fmla="*/ 6492227 h 6858000"/>
              <a:gd name="connsiteX2072" fmla="*/ 4004330 w 6569477"/>
              <a:gd name="connsiteY2072" fmla="*/ 6509098 h 6858000"/>
              <a:gd name="connsiteX2073" fmla="*/ 4004330 w 6569477"/>
              <a:gd name="connsiteY2073" fmla="*/ 6492227 h 6858000"/>
              <a:gd name="connsiteX2074" fmla="*/ 3979024 w 6569477"/>
              <a:gd name="connsiteY2074" fmla="*/ 6517534 h 6858000"/>
              <a:gd name="connsiteX2075" fmla="*/ 3979025 w 6569477"/>
              <a:gd name="connsiteY2075" fmla="*/ 6509096 h 6858000"/>
              <a:gd name="connsiteX2076" fmla="*/ 3979024 w 6569477"/>
              <a:gd name="connsiteY2076" fmla="*/ 6500664 h 6858000"/>
              <a:gd name="connsiteX2077" fmla="*/ 3970588 w 6569477"/>
              <a:gd name="connsiteY2077" fmla="*/ 6500664 h 6858000"/>
              <a:gd name="connsiteX2078" fmla="*/ 3970588 w 6569477"/>
              <a:gd name="connsiteY2078" fmla="*/ 6517534 h 6858000"/>
              <a:gd name="connsiteX2079" fmla="*/ 3970590 w 6569477"/>
              <a:gd name="connsiteY2079" fmla="*/ 6525971 h 6858000"/>
              <a:gd name="connsiteX2080" fmla="*/ 3962153 w 6569477"/>
              <a:gd name="connsiteY2080" fmla="*/ 6534407 h 6858000"/>
              <a:gd name="connsiteX2081" fmla="*/ 3953718 w 6569477"/>
              <a:gd name="connsiteY2081" fmla="*/ 6534407 h 6858000"/>
              <a:gd name="connsiteX2082" fmla="*/ 3945280 w 6569477"/>
              <a:gd name="connsiteY2082" fmla="*/ 6534407 h 6858000"/>
              <a:gd name="connsiteX2083" fmla="*/ 3945281 w 6569477"/>
              <a:gd name="connsiteY2083" fmla="*/ 6542841 h 6858000"/>
              <a:gd name="connsiteX2084" fmla="*/ 3945280 w 6569477"/>
              <a:gd name="connsiteY2084" fmla="*/ 6551277 h 6858000"/>
              <a:gd name="connsiteX2085" fmla="*/ 3919974 w 6569477"/>
              <a:gd name="connsiteY2085" fmla="*/ 6568148 h 6858000"/>
              <a:gd name="connsiteX2086" fmla="*/ 3919976 w 6569477"/>
              <a:gd name="connsiteY2086" fmla="*/ 6559714 h 6858000"/>
              <a:gd name="connsiteX2087" fmla="*/ 3911538 w 6569477"/>
              <a:gd name="connsiteY2087" fmla="*/ 6568148 h 6858000"/>
              <a:gd name="connsiteX2088" fmla="*/ 3903102 w 6569477"/>
              <a:gd name="connsiteY2088" fmla="*/ 6576584 h 6858000"/>
              <a:gd name="connsiteX2089" fmla="*/ 3894667 w 6569477"/>
              <a:gd name="connsiteY2089" fmla="*/ 6593455 h 6858000"/>
              <a:gd name="connsiteX2090" fmla="*/ 3894667 w 6569477"/>
              <a:gd name="connsiteY2090" fmla="*/ 6585021 h 6858000"/>
              <a:gd name="connsiteX2091" fmla="*/ 3860924 w 6569477"/>
              <a:gd name="connsiteY2091" fmla="*/ 6601891 h 6858000"/>
              <a:gd name="connsiteX2092" fmla="*/ 3860924 w 6569477"/>
              <a:gd name="connsiteY2092" fmla="*/ 6585021 h 6858000"/>
              <a:gd name="connsiteX2093" fmla="*/ 3827181 w 6569477"/>
              <a:gd name="connsiteY2093" fmla="*/ 6610327 h 6858000"/>
              <a:gd name="connsiteX2094" fmla="*/ 3827182 w 6569477"/>
              <a:gd name="connsiteY2094" fmla="*/ 6601891 h 6858000"/>
              <a:gd name="connsiteX2095" fmla="*/ 3835618 w 6569477"/>
              <a:gd name="connsiteY2095" fmla="*/ 6593455 h 6858000"/>
              <a:gd name="connsiteX2096" fmla="*/ 3835617 w 6569477"/>
              <a:gd name="connsiteY2096" fmla="*/ 6585021 h 6858000"/>
              <a:gd name="connsiteX2097" fmla="*/ 3827181 w 6569477"/>
              <a:gd name="connsiteY2097" fmla="*/ 6593455 h 6858000"/>
              <a:gd name="connsiteX2098" fmla="*/ 3818745 w 6569477"/>
              <a:gd name="connsiteY2098" fmla="*/ 6601891 h 6858000"/>
              <a:gd name="connsiteX2099" fmla="*/ 3810309 w 6569477"/>
              <a:gd name="connsiteY2099" fmla="*/ 6618762 h 6858000"/>
              <a:gd name="connsiteX2100" fmla="*/ 3827181 w 6569477"/>
              <a:gd name="connsiteY2100" fmla="*/ 6618762 h 6858000"/>
              <a:gd name="connsiteX2101" fmla="*/ 3818745 w 6569477"/>
              <a:gd name="connsiteY2101" fmla="*/ 6627198 h 6858000"/>
              <a:gd name="connsiteX2102" fmla="*/ 3776566 w 6569477"/>
              <a:gd name="connsiteY2102" fmla="*/ 6677812 h 6858000"/>
              <a:gd name="connsiteX2103" fmla="*/ 3810308 w 6569477"/>
              <a:gd name="connsiteY2103" fmla="*/ 6669377 h 6858000"/>
              <a:gd name="connsiteX2104" fmla="*/ 3776566 w 6569477"/>
              <a:gd name="connsiteY2104" fmla="*/ 6694684 h 6858000"/>
              <a:gd name="connsiteX2105" fmla="*/ 3751259 w 6569477"/>
              <a:gd name="connsiteY2105" fmla="*/ 6719991 h 6858000"/>
              <a:gd name="connsiteX2106" fmla="*/ 3734388 w 6569477"/>
              <a:gd name="connsiteY2106" fmla="*/ 6728426 h 6858000"/>
              <a:gd name="connsiteX2107" fmla="*/ 3734390 w 6569477"/>
              <a:gd name="connsiteY2107" fmla="*/ 6711555 h 6858000"/>
              <a:gd name="connsiteX2108" fmla="*/ 3700645 w 6569477"/>
              <a:gd name="connsiteY2108" fmla="*/ 6745297 h 6858000"/>
              <a:gd name="connsiteX2109" fmla="*/ 3692211 w 6569477"/>
              <a:gd name="connsiteY2109" fmla="*/ 6736862 h 6858000"/>
              <a:gd name="connsiteX2110" fmla="*/ 3700645 w 6569477"/>
              <a:gd name="connsiteY2110" fmla="*/ 6728426 h 6858000"/>
              <a:gd name="connsiteX2111" fmla="*/ 3700645 w 6569477"/>
              <a:gd name="connsiteY2111" fmla="*/ 6719990 h 6858000"/>
              <a:gd name="connsiteX2112" fmla="*/ 3692209 w 6569477"/>
              <a:gd name="connsiteY2112" fmla="*/ 6719991 h 6858000"/>
              <a:gd name="connsiteX2113" fmla="*/ 3683775 w 6569477"/>
              <a:gd name="connsiteY2113" fmla="*/ 6728426 h 6858000"/>
              <a:gd name="connsiteX2114" fmla="*/ 3683775 w 6569477"/>
              <a:gd name="connsiteY2114" fmla="*/ 6736862 h 6858000"/>
              <a:gd name="connsiteX2115" fmla="*/ 3675338 w 6569477"/>
              <a:gd name="connsiteY2115" fmla="*/ 6745298 h 6858000"/>
              <a:gd name="connsiteX2116" fmla="*/ 3666902 w 6569477"/>
              <a:gd name="connsiteY2116" fmla="*/ 6753735 h 6858000"/>
              <a:gd name="connsiteX2117" fmla="*/ 3658466 w 6569477"/>
              <a:gd name="connsiteY2117" fmla="*/ 6753734 h 6858000"/>
              <a:gd name="connsiteX2118" fmla="*/ 3658466 w 6569477"/>
              <a:gd name="connsiteY2118" fmla="*/ 6762169 h 6858000"/>
              <a:gd name="connsiteX2119" fmla="*/ 3650032 w 6569477"/>
              <a:gd name="connsiteY2119" fmla="*/ 6762169 h 6858000"/>
              <a:gd name="connsiteX2120" fmla="*/ 3650030 w 6569477"/>
              <a:gd name="connsiteY2120" fmla="*/ 6753734 h 6858000"/>
              <a:gd name="connsiteX2121" fmla="*/ 3658466 w 6569477"/>
              <a:gd name="connsiteY2121" fmla="*/ 6736862 h 6858000"/>
              <a:gd name="connsiteX2122" fmla="*/ 3675338 w 6569477"/>
              <a:gd name="connsiteY2122" fmla="*/ 6719991 h 6858000"/>
              <a:gd name="connsiteX2123" fmla="*/ 3666902 w 6569477"/>
              <a:gd name="connsiteY2123" fmla="*/ 6719989 h 6858000"/>
              <a:gd name="connsiteX2124" fmla="*/ 3658466 w 6569477"/>
              <a:gd name="connsiteY2124" fmla="*/ 6728426 h 6858000"/>
              <a:gd name="connsiteX2125" fmla="*/ 3633159 w 6569477"/>
              <a:gd name="connsiteY2125" fmla="*/ 6753734 h 6858000"/>
              <a:gd name="connsiteX2126" fmla="*/ 3633159 w 6569477"/>
              <a:gd name="connsiteY2126" fmla="*/ 6762169 h 6858000"/>
              <a:gd name="connsiteX2127" fmla="*/ 3616289 w 6569477"/>
              <a:gd name="connsiteY2127" fmla="*/ 6787476 h 6858000"/>
              <a:gd name="connsiteX2128" fmla="*/ 3561456 w 6569477"/>
              <a:gd name="connsiteY2128" fmla="*/ 6826490 h 6858000"/>
              <a:gd name="connsiteX2129" fmla="*/ 3523349 w 6569477"/>
              <a:gd name="connsiteY2129" fmla="*/ 6858000 h 6858000"/>
              <a:gd name="connsiteX2130" fmla="*/ 0 w 6569477"/>
              <a:gd name="connsiteY213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Lst>
            <a:rect l="l" t="t" r="r" b="b"/>
            <a:pathLst>
              <a:path w="6569477" h="6858000">
                <a:moveTo>
                  <a:pt x="4117221" y="6784486"/>
                </a:moveTo>
                <a:cubicBezTo>
                  <a:pt x="4097055" y="6807977"/>
                  <a:pt x="4081509" y="6827275"/>
                  <a:pt x="4065123" y="6846362"/>
                </a:cubicBezTo>
                <a:lnTo>
                  <a:pt x="4054153" y="6858000"/>
                </a:lnTo>
                <a:lnTo>
                  <a:pt x="4025354" y="6858000"/>
                </a:lnTo>
                <a:lnTo>
                  <a:pt x="4042817" y="6837081"/>
                </a:lnTo>
                <a:cubicBezTo>
                  <a:pt x="4069049" y="6805855"/>
                  <a:pt x="4098350" y="6774394"/>
                  <a:pt x="4117221" y="6784486"/>
                </a:cubicBezTo>
                <a:close/>
                <a:moveTo>
                  <a:pt x="4098863" y="6687079"/>
                </a:moveTo>
                <a:cubicBezTo>
                  <a:pt x="4088750" y="6727370"/>
                  <a:pt x="4048418" y="6774353"/>
                  <a:pt x="4016483" y="6816306"/>
                </a:cubicBezTo>
                <a:cubicBezTo>
                  <a:pt x="4000945" y="6828467"/>
                  <a:pt x="3984565" y="6842201"/>
                  <a:pt x="3967818" y="6856958"/>
                </a:cubicBezTo>
                <a:lnTo>
                  <a:pt x="3966685" y="6858000"/>
                </a:lnTo>
                <a:lnTo>
                  <a:pt x="3929841" y="6858000"/>
                </a:lnTo>
                <a:lnTo>
                  <a:pt x="4004165" y="6784103"/>
                </a:lnTo>
                <a:cubicBezTo>
                  <a:pt x="4033963" y="6753771"/>
                  <a:pt x="4065258" y="6721474"/>
                  <a:pt x="4098863" y="6687079"/>
                </a:cubicBezTo>
                <a:close/>
                <a:moveTo>
                  <a:pt x="5739924" y="6488019"/>
                </a:moveTo>
                <a:cubicBezTo>
                  <a:pt x="5746811" y="6488017"/>
                  <a:pt x="5746811" y="6488017"/>
                  <a:pt x="5746811" y="6494900"/>
                </a:cubicBezTo>
                <a:cubicBezTo>
                  <a:pt x="5746701" y="6495341"/>
                  <a:pt x="5746590" y="6495782"/>
                  <a:pt x="5746479" y="6496223"/>
                </a:cubicBezTo>
                <a:lnTo>
                  <a:pt x="5739923" y="6501783"/>
                </a:lnTo>
                <a:lnTo>
                  <a:pt x="5739923" y="6494900"/>
                </a:lnTo>
                <a:close/>
                <a:moveTo>
                  <a:pt x="4189806" y="6433624"/>
                </a:moveTo>
                <a:lnTo>
                  <a:pt x="4188863" y="6437396"/>
                </a:lnTo>
                <a:cubicBezTo>
                  <a:pt x="4187809" y="6439505"/>
                  <a:pt x="4185699" y="6441614"/>
                  <a:pt x="4181480" y="6441614"/>
                </a:cubicBezTo>
                <a:close/>
                <a:moveTo>
                  <a:pt x="4190270" y="6433178"/>
                </a:moveTo>
                <a:lnTo>
                  <a:pt x="4189806" y="6433624"/>
                </a:lnTo>
                <a:lnTo>
                  <a:pt x="4189918" y="6433179"/>
                </a:lnTo>
                <a:close/>
                <a:moveTo>
                  <a:pt x="4080254" y="6424489"/>
                </a:moveTo>
                <a:lnTo>
                  <a:pt x="4080253" y="6424742"/>
                </a:lnTo>
                <a:lnTo>
                  <a:pt x="4071818" y="6433178"/>
                </a:lnTo>
                <a:close/>
                <a:moveTo>
                  <a:pt x="4239510" y="6367480"/>
                </a:moveTo>
                <a:lnTo>
                  <a:pt x="4236315" y="6373075"/>
                </a:lnTo>
                <a:lnTo>
                  <a:pt x="4232912" y="6373925"/>
                </a:lnTo>
                <a:lnTo>
                  <a:pt x="4238687" y="6368327"/>
                </a:lnTo>
                <a:close/>
                <a:moveTo>
                  <a:pt x="4265838" y="6340386"/>
                </a:moveTo>
                <a:lnTo>
                  <a:pt x="4239510" y="6367480"/>
                </a:lnTo>
                <a:lnTo>
                  <a:pt x="4240531" y="6365693"/>
                </a:lnTo>
                <a:lnTo>
                  <a:pt x="4248968" y="6357257"/>
                </a:lnTo>
                <a:cubicBezTo>
                  <a:pt x="4248968" y="6348821"/>
                  <a:pt x="4257404" y="6348819"/>
                  <a:pt x="4265838" y="6340386"/>
                </a:cubicBezTo>
                <a:close/>
                <a:moveTo>
                  <a:pt x="4291147" y="6272900"/>
                </a:moveTo>
                <a:lnTo>
                  <a:pt x="4299581" y="6272900"/>
                </a:lnTo>
                <a:lnTo>
                  <a:pt x="4308018" y="6272900"/>
                </a:lnTo>
                <a:lnTo>
                  <a:pt x="4291147" y="6289772"/>
                </a:lnTo>
                <a:lnTo>
                  <a:pt x="4274273" y="6306643"/>
                </a:lnTo>
                <a:lnTo>
                  <a:pt x="4257404" y="6323512"/>
                </a:lnTo>
                <a:lnTo>
                  <a:pt x="4257404" y="6331950"/>
                </a:lnTo>
                <a:cubicBezTo>
                  <a:pt x="4240531" y="6340386"/>
                  <a:pt x="4232097" y="6357257"/>
                  <a:pt x="4215224" y="6374128"/>
                </a:cubicBezTo>
                <a:lnTo>
                  <a:pt x="4215223" y="6382562"/>
                </a:lnTo>
                <a:cubicBezTo>
                  <a:pt x="4215224" y="6391000"/>
                  <a:pt x="4223663" y="6382564"/>
                  <a:pt x="4223663" y="6382564"/>
                </a:cubicBezTo>
                <a:lnTo>
                  <a:pt x="4232099" y="6374128"/>
                </a:lnTo>
                <a:lnTo>
                  <a:pt x="4232912" y="6373925"/>
                </a:lnTo>
                <a:lnTo>
                  <a:pt x="4215378" y="6390919"/>
                </a:lnTo>
                <a:lnTo>
                  <a:pt x="4215224" y="6391000"/>
                </a:lnTo>
                <a:cubicBezTo>
                  <a:pt x="4215216" y="6391030"/>
                  <a:pt x="4215206" y="6391059"/>
                  <a:pt x="4215199" y="6391088"/>
                </a:cubicBezTo>
                <a:lnTo>
                  <a:pt x="4213115" y="6393108"/>
                </a:lnTo>
                <a:cubicBezTo>
                  <a:pt x="4198353" y="6405763"/>
                  <a:pt x="4189918" y="6407872"/>
                  <a:pt x="4198356" y="6382564"/>
                </a:cubicBezTo>
                <a:cubicBezTo>
                  <a:pt x="4164611" y="6433179"/>
                  <a:pt x="4147738" y="6441614"/>
                  <a:pt x="4113994" y="6475357"/>
                </a:cubicBezTo>
                <a:lnTo>
                  <a:pt x="4122431" y="6475355"/>
                </a:lnTo>
                <a:lnTo>
                  <a:pt x="4097125" y="6500664"/>
                </a:lnTo>
                <a:lnTo>
                  <a:pt x="4088687" y="6500664"/>
                </a:lnTo>
                <a:lnTo>
                  <a:pt x="4088688" y="6509098"/>
                </a:lnTo>
                <a:lnTo>
                  <a:pt x="4080256" y="6509098"/>
                </a:lnTo>
                <a:cubicBezTo>
                  <a:pt x="4071819" y="6517534"/>
                  <a:pt x="4071818" y="6525971"/>
                  <a:pt x="4063383" y="6525971"/>
                </a:cubicBezTo>
                <a:cubicBezTo>
                  <a:pt x="4063381" y="6534407"/>
                  <a:pt x="4054944" y="6534407"/>
                  <a:pt x="4054946" y="6542841"/>
                </a:cubicBezTo>
                <a:cubicBezTo>
                  <a:pt x="4046511" y="6542841"/>
                  <a:pt x="4046513" y="6551277"/>
                  <a:pt x="4046513" y="6551277"/>
                </a:cubicBezTo>
                <a:lnTo>
                  <a:pt x="4021201" y="6576584"/>
                </a:lnTo>
                <a:cubicBezTo>
                  <a:pt x="4021202" y="6579396"/>
                  <a:pt x="4021202" y="6582209"/>
                  <a:pt x="4021203" y="6585021"/>
                </a:cubicBezTo>
                <a:cubicBezTo>
                  <a:pt x="4021203" y="6585021"/>
                  <a:pt x="4012767" y="6585019"/>
                  <a:pt x="4012768" y="6593455"/>
                </a:cubicBezTo>
                <a:cubicBezTo>
                  <a:pt x="3987460" y="6610327"/>
                  <a:pt x="3962152" y="6635634"/>
                  <a:pt x="3936845" y="6660941"/>
                </a:cubicBezTo>
                <a:lnTo>
                  <a:pt x="3928411" y="6652505"/>
                </a:lnTo>
                <a:lnTo>
                  <a:pt x="3936844" y="6644069"/>
                </a:lnTo>
                <a:cubicBezTo>
                  <a:pt x="3945281" y="6644071"/>
                  <a:pt x="3945281" y="6635634"/>
                  <a:pt x="3945281" y="6635634"/>
                </a:cubicBezTo>
                <a:lnTo>
                  <a:pt x="3936845" y="6635634"/>
                </a:lnTo>
                <a:lnTo>
                  <a:pt x="3928411" y="6644072"/>
                </a:lnTo>
                <a:lnTo>
                  <a:pt x="3919975" y="6652505"/>
                </a:lnTo>
                <a:lnTo>
                  <a:pt x="3919975" y="6660941"/>
                </a:lnTo>
                <a:lnTo>
                  <a:pt x="3919974" y="6669377"/>
                </a:lnTo>
                <a:cubicBezTo>
                  <a:pt x="3894667" y="6686249"/>
                  <a:pt x="3869359" y="6711555"/>
                  <a:pt x="3844054" y="6728426"/>
                </a:cubicBezTo>
                <a:cubicBezTo>
                  <a:pt x="3844052" y="6731237"/>
                  <a:pt x="3844053" y="6734049"/>
                  <a:pt x="3844051" y="6736860"/>
                </a:cubicBezTo>
                <a:cubicBezTo>
                  <a:pt x="3785002" y="6779041"/>
                  <a:pt x="3734388" y="6821217"/>
                  <a:pt x="3675339" y="6854962"/>
                </a:cubicBezTo>
                <a:lnTo>
                  <a:pt x="3671147" y="6858000"/>
                </a:lnTo>
                <a:lnTo>
                  <a:pt x="3532438" y="6858000"/>
                </a:lnTo>
                <a:lnTo>
                  <a:pt x="3566728" y="6830708"/>
                </a:lnTo>
                <a:cubicBezTo>
                  <a:pt x="3584654" y="6817000"/>
                  <a:pt x="3603634" y="6804347"/>
                  <a:pt x="3624722" y="6795912"/>
                </a:cubicBezTo>
                <a:lnTo>
                  <a:pt x="3633161" y="6787476"/>
                </a:lnTo>
                <a:lnTo>
                  <a:pt x="3633160" y="6779041"/>
                </a:lnTo>
                <a:lnTo>
                  <a:pt x="3641596" y="6779041"/>
                </a:lnTo>
                <a:lnTo>
                  <a:pt x="3641596" y="6787476"/>
                </a:lnTo>
                <a:cubicBezTo>
                  <a:pt x="3658466" y="6787476"/>
                  <a:pt x="3666902" y="6779042"/>
                  <a:pt x="3683775" y="6770605"/>
                </a:cubicBezTo>
                <a:lnTo>
                  <a:pt x="3683775" y="6762169"/>
                </a:lnTo>
                <a:cubicBezTo>
                  <a:pt x="3709082" y="6770605"/>
                  <a:pt x="3666902" y="6779042"/>
                  <a:pt x="3675339" y="6787476"/>
                </a:cubicBezTo>
                <a:cubicBezTo>
                  <a:pt x="3683776" y="6779041"/>
                  <a:pt x="3717515" y="6762169"/>
                  <a:pt x="3742824" y="6736862"/>
                </a:cubicBezTo>
                <a:cubicBezTo>
                  <a:pt x="3751259" y="6728426"/>
                  <a:pt x="3768131" y="6711555"/>
                  <a:pt x="3785001" y="6703120"/>
                </a:cubicBezTo>
                <a:cubicBezTo>
                  <a:pt x="3793440" y="6694684"/>
                  <a:pt x="3810310" y="6677812"/>
                  <a:pt x="3827182" y="6669377"/>
                </a:cubicBezTo>
                <a:cubicBezTo>
                  <a:pt x="3852487" y="6644072"/>
                  <a:pt x="3877794" y="6635634"/>
                  <a:pt x="3903102" y="6601891"/>
                </a:cubicBezTo>
                <a:cubicBezTo>
                  <a:pt x="3911538" y="6593455"/>
                  <a:pt x="3928411" y="6585021"/>
                  <a:pt x="3928411" y="6585021"/>
                </a:cubicBezTo>
                <a:cubicBezTo>
                  <a:pt x="3936845" y="6576584"/>
                  <a:pt x="3945280" y="6576584"/>
                  <a:pt x="3945281" y="6568148"/>
                </a:cubicBezTo>
                <a:cubicBezTo>
                  <a:pt x="3953718" y="6568149"/>
                  <a:pt x="3953718" y="6568149"/>
                  <a:pt x="3962152" y="6559714"/>
                </a:cubicBezTo>
                <a:lnTo>
                  <a:pt x="3987461" y="6534407"/>
                </a:lnTo>
                <a:cubicBezTo>
                  <a:pt x="3987461" y="6542841"/>
                  <a:pt x="4012768" y="6517534"/>
                  <a:pt x="4012768" y="6517534"/>
                </a:cubicBezTo>
                <a:cubicBezTo>
                  <a:pt x="4021201" y="6509098"/>
                  <a:pt x="4029637" y="6500662"/>
                  <a:pt x="4029637" y="6492227"/>
                </a:cubicBezTo>
                <a:lnTo>
                  <a:pt x="4038075" y="6492227"/>
                </a:lnTo>
                <a:cubicBezTo>
                  <a:pt x="4122431" y="6433176"/>
                  <a:pt x="4223660" y="6340387"/>
                  <a:pt x="4291147" y="6272900"/>
                </a:cubicBezTo>
                <a:close/>
                <a:moveTo>
                  <a:pt x="4561089" y="6171673"/>
                </a:moveTo>
                <a:lnTo>
                  <a:pt x="4556321" y="6179312"/>
                </a:lnTo>
                <a:lnTo>
                  <a:pt x="4554763" y="6179053"/>
                </a:lnTo>
                <a:cubicBezTo>
                  <a:pt x="4554763" y="6178000"/>
                  <a:pt x="4556872" y="6175890"/>
                  <a:pt x="4561089" y="6171673"/>
                </a:cubicBezTo>
                <a:close/>
                <a:moveTo>
                  <a:pt x="4671175" y="5979022"/>
                </a:moveTo>
                <a:lnTo>
                  <a:pt x="4669173" y="5981473"/>
                </a:lnTo>
                <a:cubicBezTo>
                  <a:pt x="4661263" y="5988195"/>
                  <a:pt x="4658099" y="5981871"/>
                  <a:pt x="4645447" y="5994524"/>
                </a:cubicBezTo>
                <a:cubicBezTo>
                  <a:pt x="4643338" y="5998741"/>
                  <a:pt x="4643337" y="6000322"/>
                  <a:pt x="4644391" y="6000718"/>
                </a:cubicBezTo>
                <a:lnTo>
                  <a:pt x="4645606" y="6000505"/>
                </a:lnTo>
                <a:lnTo>
                  <a:pt x="4646686" y="5998475"/>
                </a:lnTo>
                <a:lnTo>
                  <a:pt x="4647927" y="6000099"/>
                </a:lnTo>
                <a:lnTo>
                  <a:pt x="4649663" y="5999795"/>
                </a:lnTo>
                <a:cubicBezTo>
                  <a:pt x="4651773" y="5999268"/>
                  <a:pt x="4653882" y="5999004"/>
                  <a:pt x="4654936" y="6000454"/>
                </a:cubicBezTo>
                <a:lnTo>
                  <a:pt x="4654647" y="6003455"/>
                </a:lnTo>
                <a:lnTo>
                  <a:pt x="4658944" y="5998240"/>
                </a:lnTo>
                <a:close/>
                <a:moveTo>
                  <a:pt x="5823292" y="5722907"/>
                </a:moveTo>
                <a:lnTo>
                  <a:pt x="5800797" y="5768179"/>
                </a:lnTo>
                <a:lnTo>
                  <a:pt x="5806978" y="5758327"/>
                </a:lnTo>
                <a:cubicBezTo>
                  <a:pt x="5810514" y="5753116"/>
                  <a:pt x="5814328" y="5748237"/>
                  <a:pt x="5818310" y="5744909"/>
                </a:cubicBezTo>
                <a:cubicBezTo>
                  <a:pt x="5819855" y="5741362"/>
                  <a:pt x="5821177" y="5736874"/>
                  <a:pt x="5822096" y="5732580"/>
                </a:cubicBezTo>
                <a:close/>
                <a:moveTo>
                  <a:pt x="5907073" y="5708785"/>
                </a:moveTo>
                <a:lnTo>
                  <a:pt x="5869741" y="5783136"/>
                </a:lnTo>
                <a:cubicBezTo>
                  <a:pt x="5858084" y="5809655"/>
                  <a:pt x="5848657" y="5836145"/>
                  <a:pt x="5842500" y="5863847"/>
                </a:cubicBezTo>
                <a:cubicBezTo>
                  <a:pt x="5785921" y="5947223"/>
                  <a:pt x="5733692" y="5981849"/>
                  <a:pt x="5690433" y="6081162"/>
                </a:cubicBezTo>
                <a:cubicBezTo>
                  <a:pt x="5680683" y="6080287"/>
                  <a:pt x="5669193" y="6098913"/>
                  <a:pt x="5663883" y="6103351"/>
                </a:cubicBezTo>
                <a:lnTo>
                  <a:pt x="5636415" y="6152111"/>
                </a:lnTo>
                <a:lnTo>
                  <a:pt x="5637318" y="6151784"/>
                </a:lnTo>
                <a:cubicBezTo>
                  <a:pt x="5630397" y="6165631"/>
                  <a:pt x="5624342" y="6178180"/>
                  <a:pt x="5618612" y="6190081"/>
                </a:cubicBezTo>
                <a:lnTo>
                  <a:pt x="5611094" y="6205514"/>
                </a:lnTo>
                <a:lnTo>
                  <a:pt x="5619596" y="6194628"/>
                </a:lnTo>
                <a:cubicBezTo>
                  <a:pt x="5624904" y="6187044"/>
                  <a:pt x="5630569" y="6177954"/>
                  <a:pt x="5636991" y="6166061"/>
                </a:cubicBezTo>
                <a:cubicBezTo>
                  <a:pt x="5643774" y="6164691"/>
                  <a:pt x="5645145" y="6171478"/>
                  <a:pt x="5657339" y="6161951"/>
                </a:cubicBezTo>
                <a:cubicBezTo>
                  <a:pt x="5651927" y="6170107"/>
                  <a:pt x="5660082" y="6175522"/>
                  <a:pt x="5638432" y="6208150"/>
                </a:cubicBezTo>
                <a:cubicBezTo>
                  <a:pt x="5666863" y="6174154"/>
                  <a:pt x="5692554" y="6126583"/>
                  <a:pt x="5718245" y="6079013"/>
                </a:cubicBezTo>
                <a:cubicBezTo>
                  <a:pt x="5745305" y="6038231"/>
                  <a:pt x="5770995" y="5990662"/>
                  <a:pt x="5802168" y="5970237"/>
                </a:cubicBezTo>
                <a:cubicBezTo>
                  <a:pt x="5833200" y="5879207"/>
                  <a:pt x="5877868" y="5820741"/>
                  <a:pt x="5917053" y="5735129"/>
                </a:cubicBezTo>
                <a:cubicBezTo>
                  <a:pt x="5923764" y="5698455"/>
                  <a:pt x="5887250" y="5762338"/>
                  <a:pt x="5902116" y="5731083"/>
                </a:cubicBezTo>
                <a:close/>
                <a:moveTo>
                  <a:pt x="5917201" y="5634092"/>
                </a:moveTo>
                <a:lnTo>
                  <a:pt x="5891750" y="5667883"/>
                </a:lnTo>
                <a:cubicBezTo>
                  <a:pt x="5851164" y="5717451"/>
                  <a:pt x="5813675" y="5755549"/>
                  <a:pt x="5781231" y="5830035"/>
                </a:cubicBezTo>
                <a:cubicBezTo>
                  <a:pt x="5776356" y="5829597"/>
                  <a:pt x="5771046" y="5834035"/>
                  <a:pt x="5766290" y="5839137"/>
                </a:cubicBezTo>
                <a:lnTo>
                  <a:pt x="5764238" y="5841451"/>
                </a:lnTo>
                <a:lnTo>
                  <a:pt x="5588834" y="6142779"/>
                </a:lnTo>
                <a:lnTo>
                  <a:pt x="5549933" y="6201116"/>
                </a:lnTo>
                <a:lnTo>
                  <a:pt x="5547357" y="6207173"/>
                </a:lnTo>
                <a:lnTo>
                  <a:pt x="5529789" y="6231324"/>
                </a:lnTo>
                <a:lnTo>
                  <a:pt x="5464244" y="6329615"/>
                </a:lnTo>
                <a:lnTo>
                  <a:pt x="5402037" y="6435651"/>
                </a:lnTo>
                <a:cubicBezTo>
                  <a:pt x="5402037" y="6435651"/>
                  <a:pt x="5402037" y="6435651"/>
                  <a:pt x="5408957" y="6435651"/>
                </a:cubicBezTo>
                <a:cubicBezTo>
                  <a:pt x="5408957" y="6428728"/>
                  <a:pt x="5415877" y="6421804"/>
                  <a:pt x="5422798" y="6428728"/>
                </a:cubicBezTo>
                <a:lnTo>
                  <a:pt x="5421385" y="6432963"/>
                </a:lnTo>
                <a:lnTo>
                  <a:pt x="5408956" y="6449499"/>
                </a:lnTo>
                <a:cubicBezTo>
                  <a:pt x="5415877" y="6449499"/>
                  <a:pt x="5415877" y="6449499"/>
                  <a:pt x="5415877" y="6449499"/>
                </a:cubicBezTo>
                <a:lnTo>
                  <a:pt x="5421385" y="6432963"/>
                </a:lnTo>
                <a:lnTo>
                  <a:pt x="5487674" y="6344780"/>
                </a:lnTo>
                <a:lnTo>
                  <a:pt x="5495039" y="6334691"/>
                </a:lnTo>
                <a:lnTo>
                  <a:pt x="5485269" y="6342855"/>
                </a:lnTo>
                <a:cubicBezTo>
                  <a:pt x="5480829" y="6337541"/>
                  <a:pt x="5480829" y="6337541"/>
                  <a:pt x="5480829" y="6337541"/>
                </a:cubicBezTo>
                <a:cubicBezTo>
                  <a:pt x="5482568" y="6318042"/>
                  <a:pt x="5499368" y="6294978"/>
                  <a:pt x="5525918" y="6272793"/>
                </a:cubicBezTo>
                <a:cubicBezTo>
                  <a:pt x="5548027" y="6245292"/>
                  <a:pt x="5570136" y="6217791"/>
                  <a:pt x="5577186" y="6193853"/>
                </a:cubicBezTo>
                <a:cubicBezTo>
                  <a:pt x="5585150" y="6187197"/>
                  <a:pt x="5591787" y="6181650"/>
                  <a:pt x="5598425" y="6176103"/>
                </a:cubicBezTo>
                <a:lnTo>
                  <a:pt x="5613302" y="6163670"/>
                </a:lnTo>
                <a:lnTo>
                  <a:pt x="5616665" y="6159249"/>
                </a:lnTo>
                <a:lnTo>
                  <a:pt x="5619814" y="6158111"/>
                </a:lnTo>
                <a:lnTo>
                  <a:pt x="5641844" y="6122335"/>
                </a:lnTo>
                <a:cubicBezTo>
                  <a:pt x="5660984" y="6091112"/>
                  <a:pt x="5672914" y="6070992"/>
                  <a:pt x="5694784" y="6032412"/>
                </a:cubicBezTo>
                <a:cubicBezTo>
                  <a:pt x="5698354" y="6047475"/>
                  <a:pt x="5711583" y="6009349"/>
                  <a:pt x="5727512" y="5996037"/>
                </a:cubicBezTo>
                <a:cubicBezTo>
                  <a:pt x="5733692" y="5981849"/>
                  <a:pt x="5736302" y="5952599"/>
                  <a:pt x="5723942" y="5980974"/>
                </a:cubicBezTo>
                <a:cubicBezTo>
                  <a:pt x="5743352" y="5928661"/>
                  <a:pt x="5783130" y="5868347"/>
                  <a:pt x="5822911" y="5808034"/>
                </a:cubicBezTo>
                <a:cubicBezTo>
                  <a:pt x="5840579" y="5775220"/>
                  <a:pt x="5859358" y="5743736"/>
                  <a:pt x="5877583" y="5711587"/>
                </a:cubicBezTo>
                <a:close/>
                <a:moveTo>
                  <a:pt x="6242698" y="5517691"/>
                </a:moveTo>
                <a:cubicBezTo>
                  <a:pt x="6235812" y="5552099"/>
                  <a:pt x="6228924" y="5607154"/>
                  <a:pt x="6208261" y="5662208"/>
                </a:cubicBezTo>
                <a:cubicBezTo>
                  <a:pt x="6187600" y="5717261"/>
                  <a:pt x="6166938" y="5758552"/>
                  <a:pt x="6146276" y="5765433"/>
                </a:cubicBezTo>
                <a:cubicBezTo>
                  <a:pt x="6153164" y="5765433"/>
                  <a:pt x="6153164" y="5765433"/>
                  <a:pt x="6153163" y="5772316"/>
                </a:cubicBezTo>
                <a:cubicBezTo>
                  <a:pt x="6146276" y="5779197"/>
                  <a:pt x="6146274" y="5792962"/>
                  <a:pt x="6139388" y="5792960"/>
                </a:cubicBezTo>
                <a:cubicBezTo>
                  <a:pt x="6139388" y="5792960"/>
                  <a:pt x="6139387" y="5799843"/>
                  <a:pt x="6132502" y="5799841"/>
                </a:cubicBezTo>
                <a:lnTo>
                  <a:pt x="6139387" y="5799843"/>
                </a:lnTo>
                <a:cubicBezTo>
                  <a:pt x="6153163" y="5813605"/>
                  <a:pt x="6125611" y="5854896"/>
                  <a:pt x="6098063" y="5903069"/>
                </a:cubicBezTo>
                <a:cubicBezTo>
                  <a:pt x="6098064" y="5905363"/>
                  <a:pt x="6098064" y="5907656"/>
                  <a:pt x="6098064" y="5909950"/>
                </a:cubicBezTo>
                <a:cubicBezTo>
                  <a:pt x="6104951" y="5909952"/>
                  <a:pt x="6104951" y="5909952"/>
                  <a:pt x="6098065" y="5916833"/>
                </a:cubicBezTo>
                <a:lnTo>
                  <a:pt x="6098065" y="5923714"/>
                </a:lnTo>
                <a:lnTo>
                  <a:pt x="6091178" y="5923714"/>
                </a:lnTo>
                <a:lnTo>
                  <a:pt x="6098065" y="5930597"/>
                </a:lnTo>
                <a:cubicBezTo>
                  <a:pt x="6091178" y="5944360"/>
                  <a:pt x="6098064" y="5951241"/>
                  <a:pt x="6084290" y="5985651"/>
                </a:cubicBezTo>
                <a:cubicBezTo>
                  <a:pt x="6098065" y="5985649"/>
                  <a:pt x="6111840" y="5944360"/>
                  <a:pt x="6118727" y="5965005"/>
                </a:cubicBezTo>
                <a:cubicBezTo>
                  <a:pt x="6115284" y="5971886"/>
                  <a:pt x="6115284" y="5975328"/>
                  <a:pt x="6115283" y="5978768"/>
                </a:cubicBezTo>
                <a:lnTo>
                  <a:pt x="6113562" y="5985649"/>
                </a:lnTo>
                <a:lnTo>
                  <a:pt x="6111840" y="5985651"/>
                </a:lnTo>
                <a:lnTo>
                  <a:pt x="6111840" y="5992530"/>
                </a:lnTo>
                <a:lnTo>
                  <a:pt x="6113562" y="5985649"/>
                </a:lnTo>
                <a:lnTo>
                  <a:pt x="6118727" y="5985649"/>
                </a:lnTo>
                <a:lnTo>
                  <a:pt x="6118727" y="5992532"/>
                </a:lnTo>
                <a:lnTo>
                  <a:pt x="6118727" y="5999413"/>
                </a:lnTo>
                <a:cubicBezTo>
                  <a:pt x="6111840" y="6006295"/>
                  <a:pt x="6104952" y="6020059"/>
                  <a:pt x="6098065" y="6033823"/>
                </a:cubicBezTo>
                <a:lnTo>
                  <a:pt x="6091178" y="6040704"/>
                </a:lnTo>
                <a:cubicBezTo>
                  <a:pt x="6091178" y="6040704"/>
                  <a:pt x="6091178" y="6047587"/>
                  <a:pt x="6084290" y="6054467"/>
                </a:cubicBezTo>
                <a:lnTo>
                  <a:pt x="6077403" y="6061350"/>
                </a:lnTo>
                <a:cubicBezTo>
                  <a:pt x="6077403" y="6054467"/>
                  <a:pt x="6077403" y="6054467"/>
                  <a:pt x="6084290" y="6047585"/>
                </a:cubicBezTo>
                <a:cubicBezTo>
                  <a:pt x="6084290" y="6047585"/>
                  <a:pt x="6084290" y="6040704"/>
                  <a:pt x="6091178" y="6033821"/>
                </a:cubicBezTo>
                <a:cubicBezTo>
                  <a:pt x="6077403" y="6047585"/>
                  <a:pt x="6070516" y="6061350"/>
                  <a:pt x="6056740" y="6068231"/>
                </a:cubicBezTo>
                <a:lnTo>
                  <a:pt x="6036078" y="6047587"/>
                </a:lnTo>
                <a:cubicBezTo>
                  <a:pt x="5987867" y="6150811"/>
                  <a:pt x="5953431" y="6233393"/>
                  <a:pt x="5884558" y="6329737"/>
                </a:cubicBezTo>
                <a:cubicBezTo>
                  <a:pt x="5884558" y="6336619"/>
                  <a:pt x="5884558" y="6336619"/>
                  <a:pt x="5877670" y="6343502"/>
                </a:cubicBezTo>
                <a:lnTo>
                  <a:pt x="5870783" y="6350383"/>
                </a:lnTo>
                <a:cubicBezTo>
                  <a:pt x="5857007" y="6384793"/>
                  <a:pt x="5829458" y="6426082"/>
                  <a:pt x="5801910" y="6460490"/>
                </a:cubicBezTo>
                <a:cubicBezTo>
                  <a:pt x="5788135" y="6494900"/>
                  <a:pt x="5760585" y="6549953"/>
                  <a:pt x="5719261" y="6598128"/>
                </a:cubicBezTo>
                <a:cubicBezTo>
                  <a:pt x="5684825" y="6653181"/>
                  <a:pt x="5643500" y="6701354"/>
                  <a:pt x="5615952" y="6728880"/>
                </a:cubicBezTo>
                <a:cubicBezTo>
                  <a:pt x="5591846" y="6759847"/>
                  <a:pt x="5566018" y="6792535"/>
                  <a:pt x="5540191" y="6825223"/>
                </a:cubicBezTo>
                <a:lnTo>
                  <a:pt x="5514417" y="6858000"/>
                </a:lnTo>
                <a:lnTo>
                  <a:pt x="5432172" y="6858000"/>
                </a:lnTo>
                <a:lnTo>
                  <a:pt x="5485092" y="6818343"/>
                </a:lnTo>
                <a:lnTo>
                  <a:pt x="5498867" y="6832106"/>
                </a:lnTo>
                <a:cubicBezTo>
                  <a:pt x="5512642" y="6818343"/>
                  <a:pt x="5533303" y="6797699"/>
                  <a:pt x="5547078" y="6777051"/>
                </a:cubicBezTo>
                <a:lnTo>
                  <a:pt x="5540191" y="6777052"/>
                </a:lnTo>
                <a:cubicBezTo>
                  <a:pt x="5540191" y="6783935"/>
                  <a:pt x="5533304" y="6790816"/>
                  <a:pt x="5533303" y="6783935"/>
                </a:cubicBezTo>
                <a:lnTo>
                  <a:pt x="5533304" y="6777052"/>
                </a:lnTo>
                <a:cubicBezTo>
                  <a:pt x="5526416" y="6777052"/>
                  <a:pt x="5512641" y="6797699"/>
                  <a:pt x="5512641" y="6783935"/>
                </a:cubicBezTo>
                <a:cubicBezTo>
                  <a:pt x="5526416" y="6756405"/>
                  <a:pt x="5533304" y="6763288"/>
                  <a:pt x="5547078" y="6742645"/>
                </a:cubicBezTo>
                <a:lnTo>
                  <a:pt x="5547077" y="6735761"/>
                </a:lnTo>
                <a:lnTo>
                  <a:pt x="5553964" y="6735759"/>
                </a:lnTo>
                <a:cubicBezTo>
                  <a:pt x="5553965" y="6728877"/>
                  <a:pt x="5560853" y="6721997"/>
                  <a:pt x="5560853" y="6721997"/>
                </a:cubicBezTo>
                <a:lnTo>
                  <a:pt x="5567740" y="6721999"/>
                </a:lnTo>
                <a:cubicBezTo>
                  <a:pt x="5574627" y="6701353"/>
                  <a:pt x="5595289" y="6666943"/>
                  <a:pt x="5615951" y="6639417"/>
                </a:cubicBezTo>
                <a:cubicBezTo>
                  <a:pt x="5643501" y="6611890"/>
                  <a:pt x="5664163" y="6591243"/>
                  <a:pt x="5677937" y="6591244"/>
                </a:cubicBezTo>
                <a:lnTo>
                  <a:pt x="5684824" y="6584361"/>
                </a:lnTo>
                <a:cubicBezTo>
                  <a:pt x="5684825" y="6577480"/>
                  <a:pt x="5691712" y="6570599"/>
                  <a:pt x="5698599" y="6570599"/>
                </a:cubicBezTo>
                <a:lnTo>
                  <a:pt x="5698600" y="6577480"/>
                </a:lnTo>
                <a:lnTo>
                  <a:pt x="5691712" y="6584363"/>
                </a:lnTo>
                <a:lnTo>
                  <a:pt x="5691711" y="6591244"/>
                </a:lnTo>
                <a:cubicBezTo>
                  <a:pt x="5712373" y="6563718"/>
                  <a:pt x="5705487" y="6563719"/>
                  <a:pt x="5719261" y="6543072"/>
                </a:cubicBezTo>
                <a:lnTo>
                  <a:pt x="5712373" y="6549953"/>
                </a:lnTo>
                <a:lnTo>
                  <a:pt x="5712373" y="6543070"/>
                </a:lnTo>
                <a:lnTo>
                  <a:pt x="5712374" y="6536189"/>
                </a:lnTo>
                <a:cubicBezTo>
                  <a:pt x="5712374" y="6536189"/>
                  <a:pt x="5705486" y="6549955"/>
                  <a:pt x="5698599" y="6543072"/>
                </a:cubicBezTo>
                <a:cubicBezTo>
                  <a:pt x="5712374" y="6522426"/>
                  <a:pt x="5726148" y="6501781"/>
                  <a:pt x="5733036" y="6508664"/>
                </a:cubicBezTo>
                <a:lnTo>
                  <a:pt x="5739923" y="6501783"/>
                </a:lnTo>
                <a:cubicBezTo>
                  <a:pt x="5743368" y="6501782"/>
                  <a:pt x="5745089" y="6500061"/>
                  <a:pt x="5745949" y="6498341"/>
                </a:cubicBezTo>
                <a:lnTo>
                  <a:pt x="5746479" y="6496223"/>
                </a:lnTo>
                <a:lnTo>
                  <a:pt x="5774791" y="6472212"/>
                </a:lnTo>
                <a:cubicBezTo>
                  <a:pt x="5808367" y="6438984"/>
                  <a:pt x="5838069" y="6395114"/>
                  <a:pt x="5863896" y="6343502"/>
                </a:cubicBezTo>
                <a:lnTo>
                  <a:pt x="5870782" y="6336621"/>
                </a:lnTo>
                <a:cubicBezTo>
                  <a:pt x="5870783" y="6329737"/>
                  <a:pt x="5877670" y="6322854"/>
                  <a:pt x="5877670" y="6322854"/>
                </a:cubicBezTo>
                <a:lnTo>
                  <a:pt x="5877670" y="6329736"/>
                </a:lnTo>
                <a:cubicBezTo>
                  <a:pt x="5882836" y="6314253"/>
                  <a:pt x="5891875" y="6291028"/>
                  <a:pt x="5896073" y="6274575"/>
                </a:cubicBezTo>
                <a:lnTo>
                  <a:pt x="5897128" y="6268192"/>
                </a:lnTo>
                <a:lnTo>
                  <a:pt x="5897471" y="6267801"/>
                </a:lnTo>
                <a:cubicBezTo>
                  <a:pt x="5898332" y="6266081"/>
                  <a:pt x="5898331" y="6264361"/>
                  <a:pt x="5898331" y="6260920"/>
                </a:cubicBezTo>
                <a:lnTo>
                  <a:pt x="5897128" y="6268192"/>
                </a:lnTo>
                <a:lnTo>
                  <a:pt x="5891445" y="6274682"/>
                </a:lnTo>
                <a:lnTo>
                  <a:pt x="5884558" y="6274684"/>
                </a:lnTo>
                <a:cubicBezTo>
                  <a:pt x="5884558" y="6267801"/>
                  <a:pt x="5884558" y="6267801"/>
                  <a:pt x="5891444" y="6260922"/>
                </a:cubicBezTo>
                <a:lnTo>
                  <a:pt x="5891445" y="6258416"/>
                </a:lnTo>
                <a:lnTo>
                  <a:pt x="5894028" y="6254899"/>
                </a:lnTo>
                <a:cubicBezTo>
                  <a:pt x="5896610" y="6252317"/>
                  <a:pt x="5898332" y="6250597"/>
                  <a:pt x="5898332" y="6247155"/>
                </a:cubicBezTo>
                <a:lnTo>
                  <a:pt x="5891444" y="6254039"/>
                </a:lnTo>
                <a:lnTo>
                  <a:pt x="5891445" y="6258416"/>
                </a:lnTo>
                <a:lnTo>
                  <a:pt x="5884558" y="6267801"/>
                </a:lnTo>
                <a:cubicBezTo>
                  <a:pt x="5912107" y="6178338"/>
                  <a:pt x="5987867" y="6081995"/>
                  <a:pt x="6022303" y="5992532"/>
                </a:cubicBezTo>
                <a:cubicBezTo>
                  <a:pt x="6029192" y="5992532"/>
                  <a:pt x="6042966" y="5965005"/>
                  <a:pt x="6049854" y="5958122"/>
                </a:cubicBezTo>
                <a:cubicBezTo>
                  <a:pt x="6042966" y="5958122"/>
                  <a:pt x="6042966" y="5958122"/>
                  <a:pt x="6042968" y="5944358"/>
                </a:cubicBezTo>
                <a:cubicBezTo>
                  <a:pt x="6042968" y="5944358"/>
                  <a:pt x="6049853" y="5944360"/>
                  <a:pt x="6049853" y="5937477"/>
                </a:cubicBezTo>
                <a:cubicBezTo>
                  <a:pt x="6049853" y="5930595"/>
                  <a:pt x="6056743" y="5930595"/>
                  <a:pt x="6056739" y="5923714"/>
                </a:cubicBezTo>
                <a:cubicBezTo>
                  <a:pt x="6077401" y="5872101"/>
                  <a:pt x="6094190" y="5851455"/>
                  <a:pt x="6110010" y="5829842"/>
                </a:cubicBezTo>
                <a:lnTo>
                  <a:pt x="6122376" y="5811522"/>
                </a:lnTo>
                <a:lnTo>
                  <a:pt x="6124752" y="5810165"/>
                </a:lnTo>
                <a:cubicBezTo>
                  <a:pt x="6125613" y="5808444"/>
                  <a:pt x="6125614" y="5806724"/>
                  <a:pt x="6125614" y="5806724"/>
                </a:cubicBezTo>
                <a:lnTo>
                  <a:pt x="6122376" y="5811522"/>
                </a:lnTo>
                <a:lnTo>
                  <a:pt x="6118726" y="5813605"/>
                </a:lnTo>
                <a:cubicBezTo>
                  <a:pt x="6118726" y="5813605"/>
                  <a:pt x="6111839" y="5813605"/>
                  <a:pt x="6111839" y="5806722"/>
                </a:cubicBezTo>
                <a:lnTo>
                  <a:pt x="6118725" y="5799843"/>
                </a:lnTo>
                <a:cubicBezTo>
                  <a:pt x="6118726" y="5797549"/>
                  <a:pt x="6118725" y="5795254"/>
                  <a:pt x="6118726" y="5792960"/>
                </a:cubicBezTo>
                <a:cubicBezTo>
                  <a:pt x="6118727" y="5758552"/>
                  <a:pt x="6160050" y="5675970"/>
                  <a:pt x="6180713" y="5682851"/>
                </a:cubicBezTo>
                <a:cubicBezTo>
                  <a:pt x="6194488" y="5634682"/>
                  <a:pt x="6215149" y="5558980"/>
                  <a:pt x="6242698" y="5517691"/>
                </a:cubicBezTo>
                <a:close/>
                <a:moveTo>
                  <a:pt x="6031724" y="5503741"/>
                </a:moveTo>
                <a:lnTo>
                  <a:pt x="6030787" y="5503894"/>
                </a:lnTo>
                <a:cubicBezTo>
                  <a:pt x="6022529" y="5508681"/>
                  <a:pt x="6009423" y="5521326"/>
                  <a:pt x="6006746" y="5510028"/>
                </a:cubicBezTo>
                <a:cubicBezTo>
                  <a:pt x="5991077" y="5547935"/>
                  <a:pt x="5974518" y="5582076"/>
                  <a:pt x="5958107" y="5613697"/>
                </a:cubicBezTo>
                <a:lnTo>
                  <a:pt x="5918354" y="5687414"/>
                </a:lnTo>
                <a:lnTo>
                  <a:pt x="5923128" y="5688762"/>
                </a:lnTo>
                <a:cubicBezTo>
                  <a:pt x="5933239" y="5686389"/>
                  <a:pt x="5945430" y="5674655"/>
                  <a:pt x="5945484" y="5701131"/>
                </a:cubicBezTo>
                <a:cubicBezTo>
                  <a:pt x="5967133" y="5668507"/>
                  <a:pt x="5990082" y="5607363"/>
                  <a:pt x="6002207" y="5562534"/>
                </a:cubicBezTo>
                <a:close/>
                <a:moveTo>
                  <a:pt x="4900498" y="5370762"/>
                </a:moveTo>
                <a:cubicBezTo>
                  <a:pt x="4900541" y="5370954"/>
                  <a:pt x="4900584" y="5371147"/>
                  <a:pt x="4900627" y="5371339"/>
                </a:cubicBezTo>
                <a:cubicBezTo>
                  <a:pt x="4898519" y="5376610"/>
                  <a:pt x="4894301" y="5382936"/>
                  <a:pt x="4890083" y="5387153"/>
                </a:cubicBezTo>
                <a:close/>
                <a:moveTo>
                  <a:pt x="6059700" y="5339561"/>
                </a:moveTo>
                <a:lnTo>
                  <a:pt x="6048904" y="5362569"/>
                </a:lnTo>
                <a:cubicBezTo>
                  <a:pt x="6016082" y="5425810"/>
                  <a:pt x="5983851" y="5478970"/>
                  <a:pt x="5960539" y="5532008"/>
                </a:cubicBezTo>
                <a:lnTo>
                  <a:pt x="5934065" y="5610445"/>
                </a:lnTo>
                <a:lnTo>
                  <a:pt x="5937012" y="5610037"/>
                </a:lnTo>
                <a:cubicBezTo>
                  <a:pt x="5940222" y="5608483"/>
                  <a:pt x="5943987" y="5607592"/>
                  <a:pt x="5948427" y="5612905"/>
                </a:cubicBezTo>
                <a:cubicBezTo>
                  <a:pt x="5985506" y="5527779"/>
                  <a:pt x="6012925" y="5495840"/>
                  <a:pt x="6012835" y="5441778"/>
                </a:cubicBezTo>
                <a:cubicBezTo>
                  <a:pt x="6035815" y="5404527"/>
                  <a:pt x="6038424" y="5375275"/>
                  <a:pt x="6060534" y="5347774"/>
                </a:cubicBezTo>
                <a:close/>
                <a:moveTo>
                  <a:pt x="5092541" y="5302798"/>
                </a:moveTo>
                <a:cubicBezTo>
                  <a:pt x="5100976" y="5311232"/>
                  <a:pt x="5092540" y="5319670"/>
                  <a:pt x="5084105" y="5311234"/>
                </a:cubicBezTo>
                <a:cubicBezTo>
                  <a:pt x="5092539" y="5311234"/>
                  <a:pt x="5092539" y="5311234"/>
                  <a:pt x="5092541" y="5302798"/>
                </a:cubicBezTo>
                <a:close/>
                <a:moveTo>
                  <a:pt x="4274497" y="5281926"/>
                </a:moveTo>
                <a:lnTo>
                  <a:pt x="4273967" y="5284044"/>
                </a:lnTo>
                <a:cubicBezTo>
                  <a:pt x="4273105" y="5285765"/>
                  <a:pt x="4271385" y="5287485"/>
                  <a:pt x="4267941" y="5287486"/>
                </a:cubicBezTo>
                <a:close/>
                <a:moveTo>
                  <a:pt x="6147025" y="5207320"/>
                </a:moveTo>
                <a:lnTo>
                  <a:pt x="6127664" y="5251775"/>
                </a:lnTo>
                <a:lnTo>
                  <a:pt x="6127242" y="5251844"/>
                </a:lnTo>
                <a:lnTo>
                  <a:pt x="6127919" y="5262990"/>
                </a:lnTo>
                <a:lnTo>
                  <a:pt x="6131360" y="5253356"/>
                </a:lnTo>
                <a:close/>
                <a:moveTo>
                  <a:pt x="5028123" y="5195433"/>
                </a:moveTo>
                <a:lnTo>
                  <a:pt x="5025054" y="5201570"/>
                </a:lnTo>
                <a:lnTo>
                  <a:pt x="5025055" y="5210004"/>
                </a:lnTo>
                <a:lnTo>
                  <a:pt x="5016618" y="5218441"/>
                </a:lnTo>
                <a:cubicBezTo>
                  <a:pt x="5016618" y="5210006"/>
                  <a:pt x="5025054" y="5201570"/>
                  <a:pt x="5016619" y="5201568"/>
                </a:cubicBezTo>
                <a:close/>
                <a:moveTo>
                  <a:pt x="5038512" y="5179677"/>
                </a:moveTo>
                <a:lnTo>
                  <a:pt x="5030458" y="5194189"/>
                </a:lnTo>
                <a:lnTo>
                  <a:pt x="5028123" y="5195433"/>
                </a:lnTo>
                <a:lnTo>
                  <a:pt x="5033492" y="5184698"/>
                </a:lnTo>
                <a:close/>
                <a:moveTo>
                  <a:pt x="5051826" y="5150955"/>
                </a:moveTo>
                <a:lnTo>
                  <a:pt x="5058797" y="5150956"/>
                </a:lnTo>
                <a:cubicBezTo>
                  <a:pt x="5050363" y="5159393"/>
                  <a:pt x="5041926" y="5167825"/>
                  <a:pt x="5041926" y="5176263"/>
                </a:cubicBezTo>
                <a:lnTo>
                  <a:pt x="5038512" y="5179677"/>
                </a:lnTo>
                <a:lnTo>
                  <a:pt x="5045089" y="5167825"/>
                </a:lnTo>
                <a:close/>
                <a:moveTo>
                  <a:pt x="5057164" y="5137575"/>
                </a:moveTo>
                <a:lnTo>
                  <a:pt x="5051826" y="5150955"/>
                </a:lnTo>
                <a:lnTo>
                  <a:pt x="5050362" y="5150956"/>
                </a:lnTo>
                <a:close/>
                <a:moveTo>
                  <a:pt x="4431848" y="5083476"/>
                </a:moveTo>
                <a:lnTo>
                  <a:pt x="4414009" y="5091602"/>
                </a:lnTo>
                <a:lnTo>
                  <a:pt x="4405686" y="5115441"/>
                </a:lnTo>
                <a:lnTo>
                  <a:pt x="4405685" y="5108559"/>
                </a:lnTo>
                <a:cubicBezTo>
                  <a:pt x="4405685" y="5108559"/>
                  <a:pt x="4398800" y="5115440"/>
                  <a:pt x="4398800" y="5122323"/>
                </a:cubicBezTo>
                <a:cubicBezTo>
                  <a:pt x="4391913" y="5122321"/>
                  <a:pt x="4391913" y="5129203"/>
                  <a:pt x="4391913" y="5129203"/>
                </a:cubicBezTo>
                <a:cubicBezTo>
                  <a:pt x="4366085" y="5180817"/>
                  <a:pt x="4336384" y="5224688"/>
                  <a:pt x="4302808" y="5257916"/>
                </a:cubicBezTo>
                <a:lnTo>
                  <a:pt x="4274497" y="5281926"/>
                </a:lnTo>
                <a:cubicBezTo>
                  <a:pt x="4274606" y="5281485"/>
                  <a:pt x="4274718" y="5281045"/>
                  <a:pt x="4274828" y="5280603"/>
                </a:cubicBezTo>
                <a:lnTo>
                  <a:pt x="4267941" y="5273721"/>
                </a:lnTo>
                <a:lnTo>
                  <a:pt x="4267941" y="5280603"/>
                </a:lnTo>
                <a:lnTo>
                  <a:pt x="4267941" y="5287486"/>
                </a:lnTo>
                <a:cubicBezTo>
                  <a:pt x="4261052" y="5287486"/>
                  <a:pt x="4261052" y="5294367"/>
                  <a:pt x="4261052" y="5294367"/>
                </a:cubicBezTo>
                <a:cubicBezTo>
                  <a:pt x="4254166" y="5287484"/>
                  <a:pt x="4240390" y="5308129"/>
                  <a:pt x="4226617" y="5328775"/>
                </a:cubicBezTo>
                <a:cubicBezTo>
                  <a:pt x="4233504" y="5335658"/>
                  <a:pt x="4240390" y="5321894"/>
                  <a:pt x="4240390" y="5321894"/>
                </a:cubicBezTo>
                <a:lnTo>
                  <a:pt x="4240389" y="5328775"/>
                </a:lnTo>
                <a:lnTo>
                  <a:pt x="4240390" y="5335658"/>
                </a:lnTo>
                <a:lnTo>
                  <a:pt x="4247279" y="5328773"/>
                </a:lnTo>
                <a:cubicBezTo>
                  <a:pt x="4233504" y="5349420"/>
                  <a:pt x="4240389" y="5349418"/>
                  <a:pt x="4219728" y="5376947"/>
                </a:cubicBezTo>
                <a:lnTo>
                  <a:pt x="4219727" y="5370066"/>
                </a:lnTo>
                <a:lnTo>
                  <a:pt x="4226616" y="5363185"/>
                </a:lnTo>
                <a:lnTo>
                  <a:pt x="4226617" y="5356304"/>
                </a:lnTo>
                <a:cubicBezTo>
                  <a:pt x="4219728" y="5356302"/>
                  <a:pt x="4212841" y="5363185"/>
                  <a:pt x="4212842" y="5370066"/>
                </a:cubicBezTo>
                <a:cubicBezTo>
                  <a:pt x="4212842" y="5370066"/>
                  <a:pt x="4205955" y="5370066"/>
                  <a:pt x="4205955" y="5376946"/>
                </a:cubicBezTo>
                <a:cubicBezTo>
                  <a:pt x="4192180" y="5376946"/>
                  <a:pt x="4171517" y="5397591"/>
                  <a:pt x="4143968" y="5425119"/>
                </a:cubicBezTo>
                <a:cubicBezTo>
                  <a:pt x="4133638" y="5438882"/>
                  <a:pt x="4123306" y="5454368"/>
                  <a:pt x="4114698" y="5468991"/>
                </a:cubicBezTo>
                <a:lnTo>
                  <a:pt x="4106774" y="5485182"/>
                </a:lnTo>
                <a:cubicBezTo>
                  <a:pt x="4106494" y="5496768"/>
                  <a:pt x="4106214" y="5508354"/>
                  <a:pt x="4105934" y="5519940"/>
                </a:cubicBezTo>
                <a:cubicBezTo>
                  <a:pt x="4100502" y="5538609"/>
                  <a:pt x="4090414" y="5554501"/>
                  <a:pt x="4076469" y="5566880"/>
                </a:cubicBezTo>
                <a:lnTo>
                  <a:pt x="4038190" y="5604898"/>
                </a:lnTo>
                <a:lnTo>
                  <a:pt x="4036241" y="5607124"/>
                </a:lnTo>
                <a:lnTo>
                  <a:pt x="4050421" y="5633545"/>
                </a:lnTo>
                <a:lnTo>
                  <a:pt x="4143968" y="5514583"/>
                </a:lnTo>
                <a:cubicBezTo>
                  <a:pt x="4171518" y="5487054"/>
                  <a:pt x="4212841" y="5438884"/>
                  <a:pt x="4247279" y="5383830"/>
                </a:cubicBezTo>
                <a:cubicBezTo>
                  <a:pt x="4288602" y="5335658"/>
                  <a:pt x="4316152" y="5280601"/>
                  <a:pt x="4329927" y="5246195"/>
                </a:cubicBezTo>
                <a:cubicBezTo>
                  <a:pt x="4357475" y="5211785"/>
                  <a:pt x="4385024" y="5170496"/>
                  <a:pt x="4398800" y="5136086"/>
                </a:cubicBezTo>
                <a:cubicBezTo>
                  <a:pt x="4398800" y="5136086"/>
                  <a:pt x="4405686" y="5136084"/>
                  <a:pt x="4405686" y="5129203"/>
                </a:cubicBezTo>
                <a:cubicBezTo>
                  <a:pt x="4412575" y="5122321"/>
                  <a:pt x="4412575" y="5122321"/>
                  <a:pt x="4412575" y="5115438"/>
                </a:cubicBezTo>
                <a:close/>
                <a:moveTo>
                  <a:pt x="4424641" y="5024444"/>
                </a:moveTo>
                <a:lnTo>
                  <a:pt x="4412574" y="5053506"/>
                </a:lnTo>
                <a:lnTo>
                  <a:pt x="4419461" y="5044121"/>
                </a:lnTo>
                <a:lnTo>
                  <a:pt x="4419461" y="5046624"/>
                </a:lnTo>
                <a:cubicBezTo>
                  <a:pt x="4412574" y="5053506"/>
                  <a:pt x="4412574" y="5053506"/>
                  <a:pt x="4412574" y="5060387"/>
                </a:cubicBezTo>
                <a:lnTo>
                  <a:pt x="4416932" y="5060387"/>
                </a:lnTo>
                <a:lnTo>
                  <a:pt x="4420817" y="5042274"/>
                </a:lnTo>
                <a:lnTo>
                  <a:pt x="4419461" y="5044121"/>
                </a:lnTo>
                <a:lnTo>
                  <a:pt x="4419462" y="5039742"/>
                </a:lnTo>
                <a:lnTo>
                  <a:pt x="4421877" y="5037328"/>
                </a:lnTo>
                <a:close/>
                <a:moveTo>
                  <a:pt x="6184910" y="5000207"/>
                </a:moveTo>
                <a:lnTo>
                  <a:pt x="6182308" y="5002382"/>
                </a:lnTo>
                <a:lnTo>
                  <a:pt x="6184369" y="5004325"/>
                </a:lnTo>
                <a:lnTo>
                  <a:pt x="6185038" y="5003800"/>
                </a:lnTo>
                <a:close/>
                <a:moveTo>
                  <a:pt x="4530169" y="4904952"/>
                </a:moveTo>
                <a:lnTo>
                  <a:pt x="4471060" y="5018446"/>
                </a:lnTo>
                <a:lnTo>
                  <a:pt x="4496083" y="4976946"/>
                </a:lnTo>
                <a:close/>
                <a:moveTo>
                  <a:pt x="5279291" y="4811201"/>
                </a:moveTo>
                <a:cubicBezTo>
                  <a:pt x="5278903" y="4817600"/>
                  <a:pt x="5278514" y="4823999"/>
                  <a:pt x="5278126" y="4830398"/>
                </a:cubicBezTo>
                <a:lnTo>
                  <a:pt x="5278126" y="4821965"/>
                </a:lnTo>
                <a:lnTo>
                  <a:pt x="5278125" y="4813529"/>
                </a:lnTo>
                <a:close/>
                <a:moveTo>
                  <a:pt x="4639857" y="4771353"/>
                </a:moveTo>
                <a:lnTo>
                  <a:pt x="4641578" y="4771353"/>
                </a:lnTo>
                <a:lnTo>
                  <a:pt x="4639859" y="4778235"/>
                </a:lnTo>
                <a:cubicBezTo>
                  <a:pt x="4639858" y="4775941"/>
                  <a:pt x="4639858" y="4773647"/>
                  <a:pt x="4639857" y="4771353"/>
                </a:cubicBezTo>
                <a:close/>
                <a:moveTo>
                  <a:pt x="6300040" y="4758666"/>
                </a:moveTo>
                <a:lnTo>
                  <a:pt x="6294570" y="4787455"/>
                </a:lnTo>
                <a:lnTo>
                  <a:pt x="6297038" y="4785392"/>
                </a:lnTo>
                <a:cubicBezTo>
                  <a:pt x="6300781" y="4770985"/>
                  <a:pt x="6302097" y="4763118"/>
                  <a:pt x="6301896" y="4759338"/>
                </a:cubicBezTo>
                <a:close/>
                <a:moveTo>
                  <a:pt x="4624114" y="4714333"/>
                </a:moveTo>
                <a:lnTo>
                  <a:pt x="4608083" y="4755346"/>
                </a:lnTo>
                <a:lnTo>
                  <a:pt x="4566989" y="4834251"/>
                </a:lnTo>
                <a:lnTo>
                  <a:pt x="4579591" y="4838449"/>
                </a:lnTo>
                <a:cubicBezTo>
                  <a:pt x="4581313" y="4843611"/>
                  <a:pt x="4581316" y="4850494"/>
                  <a:pt x="4584759" y="4853934"/>
                </a:cubicBezTo>
                <a:cubicBezTo>
                  <a:pt x="4598533" y="4847051"/>
                  <a:pt x="4605421" y="4833288"/>
                  <a:pt x="4619195" y="4819526"/>
                </a:cubicBezTo>
                <a:cubicBezTo>
                  <a:pt x="4612308" y="4826405"/>
                  <a:pt x="4612310" y="4833285"/>
                  <a:pt x="4612310" y="4833285"/>
                </a:cubicBezTo>
                <a:cubicBezTo>
                  <a:pt x="4605419" y="4840171"/>
                  <a:pt x="4605419" y="4840171"/>
                  <a:pt x="4605419" y="4847052"/>
                </a:cubicBezTo>
                <a:cubicBezTo>
                  <a:pt x="4612307" y="4847051"/>
                  <a:pt x="4612308" y="4840169"/>
                  <a:pt x="4612308" y="4840169"/>
                </a:cubicBezTo>
                <a:cubicBezTo>
                  <a:pt x="4619195" y="4833288"/>
                  <a:pt x="4619195" y="4826408"/>
                  <a:pt x="4619195" y="4826408"/>
                </a:cubicBezTo>
                <a:lnTo>
                  <a:pt x="4626081" y="4819526"/>
                </a:lnTo>
                <a:cubicBezTo>
                  <a:pt x="4632969" y="4805761"/>
                  <a:pt x="4639857" y="4791997"/>
                  <a:pt x="4646742" y="4785116"/>
                </a:cubicBezTo>
                <a:lnTo>
                  <a:pt x="4646742" y="4778236"/>
                </a:lnTo>
                <a:lnTo>
                  <a:pt x="4646742" y="4771353"/>
                </a:lnTo>
                <a:lnTo>
                  <a:pt x="4641578" y="4771353"/>
                </a:lnTo>
                <a:lnTo>
                  <a:pt x="4643300" y="4764470"/>
                </a:lnTo>
                <a:cubicBezTo>
                  <a:pt x="4643300" y="4761032"/>
                  <a:pt x="4643300" y="4757588"/>
                  <a:pt x="4646744" y="4750706"/>
                </a:cubicBezTo>
                <a:cubicBezTo>
                  <a:pt x="4639857" y="4730062"/>
                  <a:pt x="4626083" y="4771351"/>
                  <a:pt x="4612308" y="4771353"/>
                </a:cubicBezTo>
                <a:cubicBezTo>
                  <a:pt x="4626083" y="4736944"/>
                  <a:pt x="4619194" y="4730062"/>
                  <a:pt x="4626081" y="4716301"/>
                </a:cubicBezTo>
                <a:close/>
                <a:moveTo>
                  <a:pt x="4626083" y="4709296"/>
                </a:moveTo>
                <a:cubicBezTo>
                  <a:pt x="4626067" y="4709336"/>
                  <a:pt x="4626052" y="4709378"/>
                  <a:pt x="4626036" y="4709417"/>
                </a:cubicBezTo>
                <a:lnTo>
                  <a:pt x="4626083" y="4709417"/>
                </a:lnTo>
                <a:close/>
                <a:moveTo>
                  <a:pt x="4669890" y="4597214"/>
                </a:moveTo>
                <a:lnTo>
                  <a:pt x="4652597" y="4641464"/>
                </a:lnTo>
                <a:lnTo>
                  <a:pt x="4662239" y="4624254"/>
                </a:lnTo>
                <a:cubicBezTo>
                  <a:pt x="4666546" y="4615223"/>
                  <a:pt x="4669558" y="4607264"/>
                  <a:pt x="4670635" y="4600705"/>
                </a:cubicBezTo>
                <a:close/>
                <a:moveTo>
                  <a:pt x="6312651" y="4449732"/>
                </a:moveTo>
                <a:lnTo>
                  <a:pt x="6267859" y="4610691"/>
                </a:lnTo>
                <a:cubicBezTo>
                  <a:pt x="6241042" y="4697704"/>
                  <a:pt x="6212145" y="4784388"/>
                  <a:pt x="6182372" y="4871073"/>
                </a:cubicBezTo>
                <a:cubicBezTo>
                  <a:pt x="6104876" y="5094353"/>
                  <a:pt x="6019006" y="5313199"/>
                  <a:pt x="5921253" y="5525765"/>
                </a:cubicBezTo>
                <a:lnTo>
                  <a:pt x="5877945" y="5612921"/>
                </a:lnTo>
                <a:lnTo>
                  <a:pt x="5913709" y="5556906"/>
                </a:lnTo>
                <a:cubicBezTo>
                  <a:pt x="5949047" y="5491279"/>
                  <a:pt x="5988825" y="5430967"/>
                  <a:pt x="6019724" y="5360027"/>
                </a:cubicBezTo>
                <a:cubicBezTo>
                  <a:pt x="6024165" y="5365339"/>
                  <a:pt x="6030345" y="5351151"/>
                  <a:pt x="6039225" y="5361777"/>
                </a:cubicBezTo>
                <a:lnTo>
                  <a:pt x="6048547" y="5341824"/>
                </a:lnTo>
                <a:lnTo>
                  <a:pt x="6046345" y="5341588"/>
                </a:lnTo>
                <a:cubicBezTo>
                  <a:pt x="6058704" y="5313213"/>
                  <a:pt x="6071063" y="5284837"/>
                  <a:pt x="6084294" y="5246712"/>
                </a:cubicBezTo>
                <a:lnTo>
                  <a:pt x="6089991" y="5252078"/>
                </a:lnTo>
                <a:lnTo>
                  <a:pt x="6098822" y="5228225"/>
                </a:lnTo>
                <a:cubicBezTo>
                  <a:pt x="6101958" y="5216299"/>
                  <a:pt x="6103654" y="5204166"/>
                  <a:pt x="6103633" y="5190650"/>
                </a:cubicBezTo>
                <a:cubicBezTo>
                  <a:pt x="6126613" y="5153399"/>
                  <a:pt x="6129222" y="5124147"/>
                  <a:pt x="6151332" y="5096646"/>
                </a:cubicBezTo>
                <a:cubicBezTo>
                  <a:pt x="6153073" y="5077147"/>
                  <a:pt x="6141582" y="5095771"/>
                  <a:pt x="6137143" y="5090460"/>
                </a:cubicBezTo>
                <a:cubicBezTo>
                  <a:pt x="6143321" y="5076272"/>
                  <a:pt x="6149502" y="5062085"/>
                  <a:pt x="6155791" y="5046678"/>
                </a:cubicBezTo>
                <a:lnTo>
                  <a:pt x="6163274" y="5026869"/>
                </a:lnTo>
                <a:lnTo>
                  <a:pt x="6160038" y="5031146"/>
                </a:lnTo>
                <a:cubicBezTo>
                  <a:pt x="6158433" y="5031923"/>
                  <a:pt x="6157709" y="5029708"/>
                  <a:pt x="6158362" y="5022395"/>
                </a:cubicBezTo>
                <a:cubicBezTo>
                  <a:pt x="6161842" y="4983395"/>
                  <a:pt x="6165322" y="4944393"/>
                  <a:pt x="6191781" y="4868143"/>
                </a:cubicBezTo>
                <a:cubicBezTo>
                  <a:pt x="6211280" y="4869891"/>
                  <a:pt x="6198049" y="4908018"/>
                  <a:pt x="6200750" y="4932832"/>
                </a:cubicBezTo>
                <a:cubicBezTo>
                  <a:pt x="6205191" y="4938144"/>
                  <a:pt x="6208670" y="4899143"/>
                  <a:pt x="6218420" y="4900018"/>
                </a:cubicBezTo>
                <a:cubicBezTo>
                  <a:pt x="6220160" y="4880517"/>
                  <a:pt x="6227210" y="4856578"/>
                  <a:pt x="6222771" y="4851267"/>
                </a:cubicBezTo>
                <a:cubicBezTo>
                  <a:pt x="6264200" y="4717389"/>
                  <a:pt x="6264889" y="4599513"/>
                  <a:pt x="6309018" y="4490449"/>
                </a:cubicBezTo>
                <a:cubicBezTo>
                  <a:pt x="6310322" y="4475824"/>
                  <a:pt x="6311410" y="4463635"/>
                  <a:pt x="6312390" y="4452667"/>
                </a:cubicBezTo>
                <a:close/>
                <a:moveTo>
                  <a:pt x="4770714" y="4303393"/>
                </a:moveTo>
                <a:lnTo>
                  <a:pt x="4768098" y="4309185"/>
                </a:lnTo>
                <a:lnTo>
                  <a:pt x="4730786" y="4441413"/>
                </a:lnTo>
                <a:lnTo>
                  <a:pt x="4697881" y="4525604"/>
                </a:lnTo>
                <a:lnTo>
                  <a:pt x="4705286" y="4517587"/>
                </a:lnTo>
                <a:cubicBezTo>
                  <a:pt x="4715618" y="4499524"/>
                  <a:pt x="4725948" y="4475437"/>
                  <a:pt x="4736280" y="4447908"/>
                </a:cubicBezTo>
                <a:cubicBezTo>
                  <a:pt x="4756941" y="4392857"/>
                  <a:pt x="4763829" y="4337801"/>
                  <a:pt x="4770714" y="4303393"/>
                </a:cubicBezTo>
                <a:close/>
                <a:moveTo>
                  <a:pt x="5516941" y="4034216"/>
                </a:moveTo>
                <a:lnTo>
                  <a:pt x="5516585" y="4035638"/>
                </a:lnTo>
                <a:lnTo>
                  <a:pt x="5517415" y="4034843"/>
                </a:lnTo>
                <a:close/>
                <a:moveTo>
                  <a:pt x="4464361" y="3887629"/>
                </a:moveTo>
                <a:lnTo>
                  <a:pt x="4447219" y="3951032"/>
                </a:lnTo>
                <a:lnTo>
                  <a:pt x="4449788" y="3945610"/>
                </a:lnTo>
                <a:lnTo>
                  <a:pt x="4458042" y="3931642"/>
                </a:lnTo>
                <a:close/>
                <a:moveTo>
                  <a:pt x="5497455" y="3860297"/>
                </a:moveTo>
                <a:lnTo>
                  <a:pt x="5497454" y="3868735"/>
                </a:lnTo>
                <a:lnTo>
                  <a:pt x="5496941" y="3868220"/>
                </a:lnTo>
                <a:close/>
                <a:moveTo>
                  <a:pt x="5489018" y="3851862"/>
                </a:moveTo>
                <a:lnTo>
                  <a:pt x="5489416" y="3851862"/>
                </a:lnTo>
                <a:cubicBezTo>
                  <a:pt x="5489283" y="3854674"/>
                  <a:pt x="5489151" y="3857487"/>
                  <a:pt x="5489019" y="3860299"/>
                </a:cubicBezTo>
                <a:close/>
                <a:moveTo>
                  <a:pt x="5911079" y="3772494"/>
                </a:moveTo>
                <a:lnTo>
                  <a:pt x="5910807" y="3775940"/>
                </a:lnTo>
                <a:lnTo>
                  <a:pt x="5911685" y="3774713"/>
                </a:lnTo>
                <a:close/>
                <a:moveTo>
                  <a:pt x="6449798" y="3769517"/>
                </a:moveTo>
                <a:cubicBezTo>
                  <a:pt x="6445753" y="3768386"/>
                  <a:pt x="6441387" y="3774290"/>
                  <a:pt x="6435579" y="3779144"/>
                </a:cubicBezTo>
                <a:lnTo>
                  <a:pt x="6426392" y="3784213"/>
                </a:lnTo>
                <a:lnTo>
                  <a:pt x="6421513" y="3924977"/>
                </a:lnTo>
                <a:cubicBezTo>
                  <a:pt x="6417826" y="3973174"/>
                  <a:pt x="6412367" y="4020596"/>
                  <a:pt x="6405797" y="4066691"/>
                </a:cubicBezTo>
                <a:cubicBezTo>
                  <a:pt x="6404055" y="4086191"/>
                  <a:pt x="6407626" y="4101254"/>
                  <a:pt x="6410326" y="4126067"/>
                </a:cubicBezTo>
                <a:cubicBezTo>
                  <a:pt x="6404191" y="4167287"/>
                  <a:pt x="6400036" y="4200085"/>
                  <a:pt x="6395881" y="4232882"/>
                </a:cubicBezTo>
                <a:lnTo>
                  <a:pt x="6391736" y="4265027"/>
                </a:lnTo>
                <a:lnTo>
                  <a:pt x="6399816" y="4239321"/>
                </a:lnTo>
                <a:cubicBezTo>
                  <a:pt x="6402426" y="4210069"/>
                  <a:pt x="6404166" y="4190570"/>
                  <a:pt x="6405907" y="4171069"/>
                </a:cubicBezTo>
                <a:cubicBezTo>
                  <a:pt x="6420004" y="4123193"/>
                  <a:pt x="6413827" y="4137380"/>
                  <a:pt x="6428796" y="4079755"/>
                </a:cubicBezTo>
                <a:cubicBezTo>
                  <a:pt x="6429666" y="4070005"/>
                  <a:pt x="6419916" y="4069130"/>
                  <a:pt x="6419916" y="4069130"/>
                </a:cubicBezTo>
                <a:cubicBezTo>
                  <a:pt x="6421567" y="3995566"/>
                  <a:pt x="6430355" y="3952129"/>
                  <a:pt x="6433836" y="3913127"/>
                </a:cubicBezTo>
                <a:cubicBezTo>
                  <a:pt x="6438187" y="3864376"/>
                  <a:pt x="6446106" y="3830688"/>
                  <a:pt x="6455766" y="3777500"/>
                </a:cubicBezTo>
                <a:cubicBezTo>
                  <a:pt x="6453763" y="3772406"/>
                  <a:pt x="6451821" y="3770082"/>
                  <a:pt x="6449798" y="3769517"/>
                </a:cubicBezTo>
                <a:close/>
                <a:moveTo>
                  <a:pt x="6431269" y="3677444"/>
                </a:moveTo>
                <a:lnTo>
                  <a:pt x="6429099" y="3684082"/>
                </a:lnTo>
                <a:lnTo>
                  <a:pt x="6428712" y="3698653"/>
                </a:lnTo>
                <a:lnTo>
                  <a:pt x="6430840" y="3685964"/>
                </a:lnTo>
                <a:close/>
                <a:moveTo>
                  <a:pt x="6441196" y="3504743"/>
                </a:moveTo>
                <a:cubicBezTo>
                  <a:pt x="6440326" y="3514494"/>
                  <a:pt x="6440326" y="3514494"/>
                  <a:pt x="6440326" y="3514494"/>
                </a:cubicBezTo>
                <a:lnTo>
                  <a:pt x="6440393" y="3514771"/>
                </a:lnTo>
                <a:lnTo>
                  <a:pt x="6438704" y="3535807"/>
                </a:lnTo>
                <a:lnTo>
                  <a:pt x="6440401" y="3531965"/>
                </a:lnTo>
                <a:lnTo>
                  <a:pt x="6441548" y="3519646"/>
                </a:lnTo>
                <a:lnTo>
                  <a:pt x="6440393" y="3514771"/>
                </a:lnTo>
                <a:close/>
                <a:moveTo>
                  <a:pt x="6458019" y="3495196"/>
                </a:moveTo>
                <a:lnTo>
                  <a:pt x="6453910" y="3495641"/>
                </a:lnTo>
                <a:lnTo>
                  <a:pt x="6451579" y="3538789"/>
                </a:lnTo>
                <a:cubicBezTo>
                  <a:pt x="6448227" y="3565675"/>
                  <a:pt x="6443387" y="3593794"/>
                  <a:pt x="6438544" y="3621912"/>
                </a:cubicBezTo>
                <a:lnTo>
                  <a:pt x="6434839" y="3651648"/>
                </a:lnTo>
                <a:lnTo>
                  <a:pt x="6440156" y="3649560"/>
                </a:lnTo>
                <a:cubicBezTo>
                  <a:pt x="6442701" y="3648560"/>
                  <a:pt x="6445356" y="3646342"/>
                  <a:pt x="6448445" y="3639248"/>
                </a:cubicBezTo>
                <a:cubicBezTo>
                  <a:pt x="6448011" y="3644122"/>
                  <a:pt x="6450232" y="3646779"/>
                  <a:pt x="6452125" y="3653091"/>
                </a:cubicBezTo>
                <a:lnTo>
                  <a:pt x="6452316" y="3654200"/>
                </a:lnTo>
                <a:lnTo>
                  <a:pt x="6453358" y="3623160"/>
                </a:lnTo>
                <a:cubicBezTo>
                  <a:pt x="6455499" y="3578510"/>
                  <a:pt x="6458086" y="3535744"/>
                  <a:pt x="6456256" y="3501181"/>
                </a:cubicBezTo>
                <a:cubicBezTo>
                  <a:pt x="6458910" y="3498962"/>
                  <a:pt x="6459129" y="3496524"/>
                  <a:pt x="6458019" y="3495196"/>
                </a:cubicBezTo>
                <a:close/>
                <a:moveTo>
                  <a:pt x="5472148" y="3455387"/>
                </a:moveTo>
                <a:lnTo>
                  <a:pt x="5480584" y="3463821"/>
                </a:lnTo>
                <a:lnTo>
                  <a:pt x="5472148" y="3463821"/>
                </a:lnTo>
                <a:close/>
                <a:moveTo>
                  <a:pt x="5489019" y="3362594"/>
                </a:moveTo>
                <a:cubicBezTo>
                  <a:pt x="5489018" y="3430080"/>
                  <a:pt x="5489018" y="3455387"/>
                  <a:pt x="5497455" y="3514435"/>
                </a:cubicBezTo>
                <a:cubicBezTo>
                  <a:pt x="5514328" y="3506001"/>
                  <a:pt x="5522761" y="3539745"/>
                  <a:pt x="5522761" y="3581921"/>
                </a:cubicBezTo>
                <a:cubicBezTo>
                  <a:pt x="5522760" y="3624099"/>
                  <a:pt x="5522762" y="3666276"/>
                  <a:pt x="5531197" y="3666278"/>
                </a:cubicBezTo>
                <a:cubicBezTo>
                  <a:pt x="5539634" y="3708456"/>
                  <a:pt x="5522762" y="3767506"/>
                  <a:pt x="5514328" y="3809685"/>
                </a:cubicBezTo>
                <a:lnTo>
                  <a:pt x="5505888" y="3801249"/>
                </a:lnTo>
                <a:cubicBezTo>
                  <a:pt x="5505890" y="3804061"/>
                  <a:pt x="5505890" y="3806873"/>
                  <a:pt x="5505890" y="3809685"/>
                </a:cubicBezTo>
                <a:lnTo>
                  <a:pt x="5497454" y="3843426"/>
                </a:lnTo>
                <a:lnTo>
                  <a:pt x="5497455" y="3851862"/>
                </a:lnTo>
                <a:lnTo>
                  <a:pt x="5489416" y="3851862"/>
                </a:lnTo>
                <a:cubicBezTo>
                  <a:pt x="5489634" y="3847250"/>
                  <a:pt x="5489855" y="3842636"/>
                  <a:pt x="5490073" y="3838023"/>
                </a:cubicBezTo>
                <a:cubicBezTo>
                  <a:pt x="5486911" y="3823392"/>
                  <a:pt x="5474255" y="3826554"/>
                  <a:pt x="5480584" y="3801246"/>
                </a:cubicBezTo>
                <a:cubicBezTo>
                  <a:pt x="5489018" y="3801247"/>
                  <a:pt x="5489018" y="3801247"/>
                  <a:pt x="5489019" y="3792812"/>
                </a:cubicBezTo>
                <a:lnTo>
                  <a:pt x="5489019" y="3784378"/>
                </a:lnTo>
                <a:cubicBezTo>
                  <a:pt x="5497455" y="3784378"/>
                  <a:pt x="5497455" y="3784378"/>
                  <a:pt x="5497455" y="3775942"/>
                </a:cubicBezTo>
                <a:lnTo>
                  <a:pt x="5497455" y="3767506"/>
                </a:lnTo>
                <a:cubicBezTo>
                  <a:pt x="5489019" y="3767506"/>
                  <a:pt x="5489019" y="3775942"/>
                  <a:pt x="5489019" y="3767506"/>
                </a:cubicBezTo>
                <a:cubicBezTo>
                  <a:pt x="5489018" y="3742199"/>
                  <a:pt x="5497455" y="3716890"/>
                  <a:pt x="5480584" y="3700021"/>
                </a:cubicBezTo>
                <a:cubicBezTo>
                  <a:pt x="5489018" y="3708454"/>
                  <a:pt x="5489018" y="3708454"/>
                  <a:pt x="5489019" y="3700021"/>
                </a:cubicBezTo>
                <a:lnTo>
                  <a:pt x="5489018" y="3683147"/>
                </a:lnTo>
                <a:lnTo>
                  <a:pt x="5489019" y="3674714"/>
                </a:lnTo>
                <a:cubicBezTo>
                  <a:pt x="5505891" y="3649407"/>
                  <a:pt x="5480583" y="3624099"/>
                  <a:pt x="5497455" y="3590358"/>
                </a:cubicBezTo>
                <a:lnTo>
                  <a:pt x="5489019" y="3590355"/>
                </a:lnTo>
                <a:cubicBezTo>
                  <a:pt x="5497455" y="3590358"/>
                  <a:pt x="5497454" y="3581921"/>
                  <a:pt x="5497454" y="3581921"/>
                </a:cubicBezTo>
                <a:lnTo>
                  <a:pt x="5489016" y="3573485"/>
                </a:lnTo>
                <a:cubicBezTo>
                  <a:pt x="5489019" y="3548178"/>
                  <a:pt x="5489019" y="3522871"/>
                  <a:pt x="5489019" y="3522871"/>
                </a:cubicBezTo>
                <a:cubicBezTo>
                  <a:pt x="5489019" y="3497563"/>
                  <a:pt x="5480584" y="3539742"/>
                  <a:pt x="5480583" y="3497564"/>
                </a:cubicBezTo>
                <a:cubicBezTo>
                  <a:pt x="5489018" y="3506001"/>
                  <a:pt x="5497454" y="3497563"/>
                  <a:pt x="5489019" y="3489128"/>
                </a:cubicBezTo>
                <a:cubicBezTo>
                  <a:pt x="5480583" y="3480694"/>
                  <a:pt x="5472148" y="3522871"/>
                  <a:pt x="5472148" y="3480692"/>
                </a:cubicBezTo>
                <a:lnTo>
                  <a:pt x="5480583" y="3480694"/>
                </a:lnTo>
                <a:lnTo>
                  <a:pt x="5480584" y="3472258"/>
                </a:lnTo>
                <a:lnTo>
                  <a:pt x="5480584" y="3463821"/>
                </a:lnTo>
                <a:cubicBezTo>
                  <a:pt x="5480584" y="3461009"/>
                  <a:pt x="5480583" y="3458197"/>
                  <a:pt x="5480583" y="3455387"/>
                </a:cubicBezTo>
                <a:cubicBezTo>
                  <a:pt x="5480582" y="3452574"/>
                  <a:pt x="5480583" y="3449762"/>
                  <a:pt x="5480584" y="3446949"/>
                </a:cubicBezTo>
                <a:cubicBezTo>
                  <a:pt x="5489019" y="3446949"/>
                  <a:pt x="5489019" y="3438514"/>
                  <a:pt x="5489018" y="3430080"/>
                </a:cubicBezTo>
                <a:cubicBezTo>
                  <a:pt x="5480583" y="3430080"/>
                  <a:pt x="5480584" y="3421642"/>
                  <a:pt x="5480583" y="3413208"/>
                </a:cubicBezTo>
                <a:cubicBezTo>
                  <a:pt x="5489018" y="3404771"/>
                  <a:pt x="5489018" y="3379464"/>
                  <a:pt x="5489019" y="3362594"/>
                </a:cubicBezTo>
                <a:close/>
                <a:moveTo>
                  <a:pt x="6476672" y="3330681"/>
                </a:moveTo>
                <a:lnTo>
                  <a:pt x="6474216" y="3344735"/>
                </a:lnTo>
                <a:lnTo>
                  <a:pt x="6474237" y="3389156"/>
                </a:lnTo>
                <a:lnTo>
                  <a:pt x="6473057" y="3436128"/>
                </a:lnTo>
                <a:lnTo>
                  <a:pt x="6474117" y="3429860"/>
                </a:lnTo>
                <a:cubicBezTo>
                  <a:pt x="6476661" y="3419416"/>
                  <a:pt x="6479967" y="3409885"/>
                  <a:pt x="6484385" y="3401681"/>
                </a:cubicBezTo>
                <a:cubicBezTo>
                  <a:pt x="6480358" y="3377977"/>
                  <a:pt x="6478049" y="3355656"/>
                  <a:pt x="6476754" y="3334041"/>
                </a:cubicBezTo>
                <a:close/>
                <a:moveTo>
                  <a:pt x="4591997" y="3197452"/>
                </a:moveTo>
                <a:cubicBezTo>
                  <a:pt x="4566940" y="3202074"/>
                  <a:pt x="4574374" y="3225850"/>
                  <a:pt x="4573874" y="3239660"/>
                </a:cubicBezTo>
                <a:cubicBezTo>
                  <a:pt x="4571538" y="3532716"/>
                  <a:pt x="4528026" y="3817368"/>
                  <a:pt x="4466612" y="4099989"/>
                </a:cubicBezTo>
                <a:lnTo>
                  <a:pt x="4461265" y="4132980"/>
                </a:lnTo>
                <a:cubicBezTo>
                  <a:pt x="4459609" y="4140525"/>
                  <a:pt x="4456610" y="4146984"/>
                  <a:pt x="4451817" y="4150441"/>
                </a:cubicBezTo>
                <a:lnTo>
                  <a:pt x="4445021" y="4150252"/>
                </a:lnTo>
                <a:lnTo>
                  <a:pt x="4440617" y="4171396"/>
                </a:lnTo>
                <a:cubicBezTo>
                  <a:pt x="4432827" y="4201347"/>
                  <a:pt x="4422793" y="4232709"/>
                  <a:pt x="4419203" y="4256889"/>
                </a:cubicBezTo>
                <a:cubicBezTo>
                  <a:pt x="4411381" y="4274332"/>
                  <a:pt x="4408559" y="4269841"/>
                  <a:pt x="4407405" y="4258040"/>
                </a:cubicBezTo>
                <a:cubicBezTo>
                  <a:pt x="4405225" y="4284465"/>
                  <a:pt x="4391248" y="4312041"/>
                  <a:pt x="4396892" y="4321021"/>
                </a:cubicBezTo>
                <a:cubicBezTo>
                  <a:pt x="4384069" y="4360400"/>
                  <a:pt x="4374579" y="4385155"/>
                  <a:pt x="4369578" y="4407090"/>
                </a:cubicBezTo>
                <a:cubicBezTo>
                  <a:pt x="4360089" y="4431845"/>
                  <a:pt x="4352267" y="4449289"/>
                  <a:pt x="4333800" y="4479686"/>
                </a:cubicBezTo>
                <a:cubicBezTo>
                  <a:pt x="4326489" y="4478016"/>
                  <a:pt x="4332646" y="4467883"/>
                  <a:pt x="4325334" y="4466213"/>
                </a:cubicBezTo>
                <a:cubicBezTo>
                  <a:pt x="4306356" y="4515724"/>
                  <a:pt x="4298021" y="4552281"/>
                  <a:pt x="4280710" y="4594480"/>
                </a:cubicBezTo>
                <a:cubicBezTo>
                  <a:pt x="4270709" y="4638349"/>
                  <a:pt x="4253397" y="4680548"/>
                  <a:pt x="4225440" y="4735700"/>
                </a:cubicBezTo>
                <a:cubicBezTo>
                  <a:pt x="4236597" y="4703634"/>
                  <a:pt x="4221464" y="4719407"/>
                  <a:pt x="4207997" y="4727870"/>
                </a:cubicBezTo>
                <a:cubicBezTo>
                  <a:pt x="4203508" y="4730690"/>
                  <a:pt x="4201841" y="4738002"/>
                  <a:pt x="4197352" y="4740823"/>
                </a:cubicBezTo>
                <a:cubicBezTo>
                  <a:pt x="4197352" y="4740823"/>
                  <a:pt x="4194531" y="4736333"/>
                  <a:pt x="4196197" y="4729021"/>
                </a:cubicBezTo>
                <a:cubicBezTo>
                  <a:pt x="4196197" y="4729021"/>
                  <a:pt x="4196197" y="4729021"/>
                  <a:pt x="4197864" y="4721710"/>
                </a:cubicBezTo>
                <a:cubicBezTo>
                  <a:pt x="4194531" y="4736333"/>
                  <a:pt x="4186065" y="4722860"/>
                  <a:pt x="4198377" y="4702596"/>
                </a:cubicBezTo>
                <a:cubicBezTo>
                  <a:pt x="4198377" y="4702596"/>
                  <a:pt x="4198377" y="4702596"/>
                  <a:pt x="4205687" y="4704265"/>
                </a:cubicBezTo>
                <a:cubicBezTo>
                  <a:pt x="4210175" y="4701445"/>
                  <a:pt x="4211842" y="4694134"/>
                  <a:pt x="4211842" y="4694134"/>
                </a:cubicBezTo>
                <a:cubicBezTo>
                  <a:pt x="4219153" y="4695804"/>
                  <a:pt x="4214665" y="4698624"/>
                  <a:pt x="4212998" y="4705936"/>
                </a:cubicBezTo>
                <a:cubicBezTo>
                  <a:pt x="4212998" y="4705936"/>
                  <a:pt x="4212998" y="4705936"/>
                  <a:pt x="4211331" y="4713247"/>
                </a:cubicBezTo>
                <a:cubicBezTo>
                  <a:pt x="4228131" y="4690161"/>
                  <a:pt x="4247110" y="4640651"/>
                  <a:pt x="4241466" y="4631670"/>
                </a:cubicBezTo>
                <a:cubicBezTo>
                  <a:pt x="4260444" y="4582159"/>
                  <a:pt x="4289555" y="4538810"/>
                  <a:pt x="4288913" y="4507894"/>
                </a:cubicBezTo>
                <a:cubicBezTo>
                  <a:pt x="4300068" y="4475827"/>
                  <a:pt x="4304045" y="4492119"/>
                  <a:pt x="4316357" y="4471856"/>
                </a:cubicBezTo>
                <a:cubicBezTo>
                  <a:pt x="4327513" y="4439788"/>
                  <a:pt x="4315713" y="4440940"/>
                  <a:pt x="4320714" y="4419005"/>
                </a:cubicBezTo>
                <a:cubicBezTo>
                  <a:pt x="4343669" y="4385788"/>
                  <a:pt x="4350337" y="4356541"/>
                  <a:pt x="4355338" y="4334607"/>
                </a:cubicBezTo>
                <a:cubicBezTo>
                  <a:pt x="4360337" y="4312673"/>
                  <a:pt x="4362517" y="4286248"/>
                  <a:pt x="4378161" y="4251360"/>
                </a:cubicBezTo>
                <a:cubicBezTo>
                  <a:pt x="4387139" y="4245719"/>
                  <a:pt x="4393294" y="4235587"/>
                  <a:pt x="4394450" y="4247389"/>
                </a:cubicBezTo>
                <a:cubicBezTo>
                  <a:pt x="4402400" y="4225167"/>
                  <a:pt x="4408563" y="4204459"/>
                  <a:pt x="4413578" y="4184571"/>
                </a:cubicBezTo>
                <a:lnTo>
                  <a:pt x="4421652" y="4146369"/>
                </a:lnTo>
                <a:lnTo>
                  <a:pt x="4419667" y="4145669"/>
                </a:lnTo>
                <a:cubicBezTo>
                  <a:pt x="4411835" y="4140006"/>
                  <a:pt x="4415040" y="4130269"/>
                  <a:pt x="4417525" y="4118952"/>
                </a:cubicBezTo>
                <a:lnTo>
                  <a:pt x="4441264" y="4013294"/>
                </a:lnTo>
                <a:lnTo>
                  <a:pt x="4436422" y="4018999"/>
                </a:lnTo>
                <a:cubicBezTo>
                  <a:pt x="4434811" y="4020794"/>
                  <a:pt x="4433163" y="4022220"/>
                  <a:pt x="4431567" y="4022637"/>
                </a:cubicBezTo>
                <a:lnTo>
                  <a:pt x="4428326" y="4020913"/>
                </a:lnTo>
                <a:lnTo>
                  <a:pt x="4391474" y="4157215"/>
                </a:lnTo>
                <a:cubicBezTo>
                  <a:pt x="4245872" y="4587483"/>
                  <a:pt x="4023359" y="4982296"/>
                  <a:pt x="3740297" y="5325287"/>
                </a:cubicBezTo>
                <a:lnTo>
                  <a:pt x="3673269" y="5399037"/>
                </a:lnTo>
                <a:lnTo>
                  <a:pt x="3669727" y="5403831"/>
                </a:lnTo>
                <a:lnTo>
                  <a:pt x="3640004" y="5455366"/>
                </a:lnTo>
                <a:lnTo>
                  <a:pt x="3518669" y="5580675"/>
                </a:lnTo>
                <a:lnTo>
                  <a:pt x="3333378" y="5787546"/>
                </a:lnTo>
                <a:cubicBezTo>
                  <a:pt x="3122018" y="6000957"/>
                  <a:pt x="2889704" y="6191657"/>
                  <a:pt x="2632692" y="6357958"/>
                </a:cubicBezTo>
                <a:cubicBezTo>
                  <a:pt x="2733788" y="6296630"/>
                  <a:pt x="2834388" y="6234681"/>
                  <a:pt x="2932959" y="6170259"/>
                </a:cubicBezTo>
                <a:lnTo>
                  <a:pt x="3209727" y="5975694"/>
                </a:lnTo>
                <a:lnTo>
                  <a:pt x="3479318" y="5724393"/>
                </a:lnTo>
                <a:cubicBezTo>
                  <a:pt x="3527839" y="5672164"/>
                  <a:pt x="3581129" y="5623787"/>
                  <a:pt x="3630789" y="5574052"/>
                </a:cubicBezTo>
                <a:cubicBezTo>
                  <a:pt x="3634645" y="5569283"/>
                  <a:pt x="3637645" y="5562643"/>
                  <a:pt x="3641784" y="5558498"/>
                </a:cubicBezTo>
                <a:lnTo>
                  <a:pt x="3648847" y="5558267"/>
                </a:lnTo>
                <a:lnTo>
                  <a:pt x="3723992" y="5473810"/>
                </a:lnTo>
                <a:lnTo>
                  <a:pt x="3661585" y="5560315"/>
                </a:lnTo>
                <a:lnTo>
                  <a:pt x="3668289" y="5568400"/>
                </a:lnTo>
                <a:lnTo>
                  <a:pt x="3671349" y="5565159"/>
                </a:lnTo>
                <a:cubicBezTo>
                  <a:pt x="3687213" y="5548535"/>
                  <a:pt x="3700002" y="5533309"/>
                  <a:pt x="3704743" y="5518593"/>
                </a:cubicBezTo>
                <a:cubicBezTo>
                  <a:pt x="3725755" y="5491925"/>
                  <a:pt x="3724196" y="5508623"/>
                  <a:pt x="3742448" y="5493487"/>
                </a:cubicBezTo>
                <a:cubicBezTo>
                  <a:pt x="3763460" y="5466819"/>
                  <a:pt x="3751931" y="5464055"/>
                  <a:pt x="3763817" y="5444954"/>
                </a:cubicBezTo>
                <a:cubicBezTo>
                  <a:pt x="3796358" y="5421049"/>
                  <a:pt x="3812206" y="5395582"/>
                  <a:pt x="3824093" y="5376481"/>
                </a:cubicBezTo>
                <a:cubicBezTo>
                  <a:pt x="3835979" y="5357380"/>
                  <a:pt x="3846665" y="5333114"/>
                  <a:pt x="3872840" y="5305243"/>
                </a:cubicBezTo>
                <a:cubicBezTo>
                  <a:pt x="3883167" y="5302842"/>
                  <a:pt x="3892293" y="5295273"/>
                  <a:pt x="3889533" y="5306806"/>
                </a:cubicBezTo>
                <a:cubicBezTo>
                  <a:pt x="3948607" y="5233167"/>
                  <a:pt x="3972737" y="5173101"/>
                  <a:pt x="4015119" y="5097899"/>
                </a:cubicBezTo>
                <a:cubicBezTo>
                  <a:pt x="4009956" y="5099101"/>
                  <a:pt x="3996867" y="5113036"/>
                  <a:pt x="3994464" y="5102704"/>
                </a:cubicBezTo>
                <a:cubicBezTo>
                  <a:pt x="4022556" y="5036271"/>
                  <a:pt x="4055942" y="5039396"/>
                  <a:pt x="4092802" y="4987260"/>
                </a:cubicBezTo>
                <a:cubicBezTo>
                  <a:pt x="4098478" y="4994108"/>
                  <a:pt x="4087401" y="5007915"/>
                  <a:pt x="4080850" y="5021436"/>
                </a:cubicBezTo>
                <a:lnTo>
                  <a:pt x="4078382" y="5029071"/>
                </a:lnTo>
                <a:lnTo>
                  <a:pt x="4076190" y="5029922"/>
                </a:lnTo>
                <a:cubicBezTo>
                  <a:pt x="4075695" y="5030717"/>
                  <a:pt x="4075996" y="5032009"/>
                  <a:pt x="4076596" y="5034592"/>
                </a:cubicBezTo>
                <a:lnTo>
                  <a:pt x="4078382" y="5029071"/>
                </a:lnTo>
                <a:lnTo>
                  <a:pt x="4080559" y="5028225"/>
                </a:lnTo>
                <a:cubicBezTo>
                  <a:pt x="4084521" y="5021858"/>
                  <a:pt x="4089684" y="5020657"/>
                  <a:pt x="4085722" y="5027024"/>
                </a:cubicBezTo>
                <a:cubicBezTo>
                  <a:pt x="4085722" y="5027024"/>
                  <a:pt x="4082961" y="5038557"/>
                  <a:pt x="4077797" y="5039757"/>
                </a:cubicBezTo>
                <a:cubicBezTo>
                  <a:pt x="4077797" y="5039757"/>
                  <a:pt x="4079000" y="5044924"/>
                  <a:pt x="4079000" y="5044924"/>
                </a:cubicBezTo>
                <a:cubicBezTo>
                  <a:pt x="4079000" y="5044924"/>
                  <a:pt x="4079000" y="5044924"/>
                  <a:pt x="4073836" y="5046125"/>
                </a:cubicBezTo>
                <a:cubicBezTo>
                  <a:pt x="4053668" y="5099823"/>
                  <a:pt x="4027135" y="5149558"/>
                  <a:pt x="3990632" y="5179830"/>
                </a:cubicBezTo>
                <a:cubicBezTo>
                  <a:pt x="3988715" y="5218392"/>
                  <a:pt x="3932401" y="5280498"/>
                  <a:pt x="3909830" y="5323866"/>
                </a:cubicBezTo>
                <a:cubicBezTo>
                  <a:pt x="3896742" y="5337801"/>
                  <a:pt x="3895541" y="5332635"/>
                  <a:pt x="3898301" y="5321102"/>
                </a:cubicBezTo>
                <a:cubicBezTo>
                  <a:pt x="3887617" y="5345369"/>
                  <a:pt x="3865403" y="5366871"/>
                  <a:pt x="3867806" y="5377204"/>
                </a:cubicBezTo>
                <a:cubicBezTo>
                  <a:pt x="3842832" y="5410239"/>
                  <a:pt x="3825782" y="5430541"/>
                  <a:pt x="3813895" y="5449641"/>
                </a:cubicBezTo>
                <a:cubicBezTo>
                  <a:pt x="3796845" y="5469943"/>
                  <a:pt x="3783758" y="5483878"/>
                  <a:pt x="3756379" y="5506583"/>
                </a:cubicBezTo>
                <a:cubicBezTo>
                  <a:pt x="3750015" y="5502617"/>
                  <a:pt x="3759140" y="5495049"/>
                  <a:pt x="3752775" y="5491084"/>
                </a:cubicBezTo>
                <a:cubicBezTo>
                  <a:pt x="3735725" y="5511386"/>
                  <a:pt x="3722248" y="5529496"/>
                  <a:pt x="3709265" y="5546809"/>
                </a:cubicBezTo>
                <a:lnTo>
                  <a:pt x="3669885" y="5596303"/>
                </a:lnTo>
                <a:lnTo>
                  <a:pt x="3646499" y="5639958"/>
                </a:lnTo>
                <a:cubicBezTo>
                  <a:pt x="3636807" y="5653411"/>
                  <a:pt x="3625640" y="5665276"/>
                  <a:pt x="3613620" y="5675270"/>
                </a:cubicBezTo>
                <a:cubicBezTo>
                  <a:pt x="3546271" y="5739090"/>
                  <a:pt x="3481820" y="5807614"/>
                  <a:pt x="3413507" y="5872624"/>
                </a:cubicBezTo>
                <a:lnTo>
                  <a:pt x="3322805" y="5952776"/>
                </a:lnTo>
                <a:lnTo>
                  <a:pt x="3320558" y="5955085"/>
                </a:lnTo>
                <a:lnTo>
                  <a:pt x="3314757" y="5959888"/>
                </a:lnTo>
                <a:lnTo>
                  <a:pt x="3307300" y="5966478"/>
                </a:lnTo>
                <a:lnTo>
                  <a:pt x="3303928" y="5968852"/>
                </a:lnTo>
                <a:lnTo>
                  <a:pt x="3201349" y="6053762"/>
                </a:lnTo>
                <a:lnTo>
                  <a:pt x="3207992" y="6056670"/>
                </a:lnTo>
                <a:cubicBezTo>
                  <a:pt x="3213890" y="6057419"/>
                  <a:pt x="3219782" y="6056712"/>
                  <a:pt x="3225724" y="6055701"/>
                </a:cubicBezTo>
                <a:lnTo>
                  <a:pt x="3234055" y="6055584"/>
                </a:lnTo>
                <a:lnTo>
                  <a:pt x="3383085" y="5947757"/>
                </a:lnTo>
                <a:lnTo>
                  <a:pt x="3692178" y="5663100"/>
                </a:lnTo>
                <a:lnTo>
                  <a:pt x="3726668" y="5628774"/>
                </a:lnTo>
                <a:cubicBezTo>
                  <a:pt x="3734588" y="5620072"/>
                  <a:pt x="3741869" y="5609965"/>
                  <a:pt x="3751517" y="5601329"/>
                </a:cubicBezTo>
                <a:lnTo>
                  <a:pt x="3758066" y="5598201"/>
                </a:lnTo>
                <a:lnTo>
                  <a:pt x="4021526" y="5278330"/>
                </a:lnTo>
                <a:lnTo>
                  <a:pt x="4018741" y="5279415"/>
                </a:lnTo>
                <a:cubicBezTo>
                  <a:pt x="4013800" y="5281340"/>
                  <a:pt x="4010786" y="5288207"/>
                  <a:pt x="4005846" y="5290131"/>
                </a:cubicBezTo>
                <a:cubicBezTo>
                  <a:pt x="4005846" y="5290131"/>
                  <a:pt x="4003921" y="5285190"/>
                  <a:pt x="4006936" y="5278323"/>
                </a:cubicBezTo>
                <a:cubicBezTo>
                  <a:pt x="4006936" y="5278323"/>
                  <a:pt x="4006936" y="5278323"/>
                  <a:pt x="4009950" y="5271457"/>
                </a:cubicBezTo>
                <a:cubicBezTo>
                  <a:pt x="4003921" y="5285190"/>
                  <a:pt x="3998145" y="5270364"/>
                  <a:pt x="4014054" y="5252781"/>
                </a:cubicBezTo>
                <a:cubicBezTo>
                  <a:pt x="4014054" y="5252781"/>
                  <a:pt x="4014054" y="5252781"/>
                  <a:pt x="4020918" y="5255799"/>
                </a:cubicBezTo>
                <a:cubicBezTo>
                  <a:pt x="4025859" y="5253874"/>
                  <a:pt x="4028873" y="5247008"/>
                  <a:pt x="4028873" y="5247008"/>
                </a:cubicBezTo>
                <a:cubicBezTo>
                  <a:pt x="4035738" y="5250025"/>
                  <a:pt x="4030799" y="5251950"/>
                  <a:pt x="4027784" y="5258816"/>
                </a:cubicBezTo>
                <a:cubicBezTo>
                  <a:pt x="4027784" y="5258816"/>
                  <a:pt x="4027784" y="5258816"/>
                  <a:pt x="4024769" y="5265682"/>
                </a:cubicBezTo>
                <a:cubicBezTo>
                  <a:pt x="4045619" y="5246176"/>
                  <a:pt x="4073585" y="5201129"/>
                  <a:pt x="4069734" y="5191244"/>
                </a:cubicBezTo>
                <a:cubicBezTo>
                  <a:pt x="4097702" y="5146196"/>
                  <a:pt x="4134459" y="5109107"/>
                  <a:pt x="4139652" y="5078624"/>
                </a:cubicBezTo>
                <a:cubicBezTo>
                  <a:pt x="4156650" y="5049234"/>
                  <a:pt x="4157486" y="5065984"/>
                  <a:pt x="4173395" y="5048402"/>
                </a:cubicBezTo>
                <a:cubicBezTo>
                  <a:pt x="4190393" y="5019012"/>
                  <a:pt x="4178588" y="5017919"/>
                  <a:pt x="4187632" y="4997320"/>
                </a:cubicBezTo>
                <a:cubicBezTo>
                  <a:pt x="4216435" y="4969022"/>
                  <a:pt x="4228493" y="4941556"/>
                  <a:pt x="4237537" y="4920957"/>
                </a:cubicBezTo>
                <a:cubicBezTo>
                  <a:pt x="4246580" y="4900358"/>
                  <a:pt x="4253699" y="4874816"/>
                  <a:pt x="4275637" y="4843501"/>
                </a:cubicBezTo>
                <a:cubicBezTo>
                  <a:pt x="4285516" y="4839652"/>
                  <a:pt x="4293471" y="4830861"/>
                  <a:pt x="4292382" y="4842669"/>
                </a:cubicBezTo>
                <a:cubicBezTo>
                  <a:pt x="4340361" y="4761364"/>
                  <a:pt x="4355687" y="4698473"/>
                  <a:pt x="4386922" y="4618000"/>
                </a:cubicBezTo>
                <a:cubicBezTo>
                  <a:pt x="4381981" y="4619925"/>
                  <a:pt x="4371013" y="4635583"/>
                  <a:pt x="4367162" y="4625699"/>
                </a:cubicBezTo>
                <a:cubicBezTo>
                  <a:pt x="4380917" y="4573381"/>
                  <a:pt x="4403194" y="4559366"/>
                  <a:pt x="4425731" y="4531642"/>
                </a:cubicBezTo>
                <a:lnTo>
                  <a:pt x="4440463" y="4509053"/>
                </a:lnTo>
                <a:lnTo>
                  <a:pt x="4496479" y="4324901"/>
                </a:lnTo>
                <a:cubicBezTo>
                  <a:pt x="4521568" y="4233685"/>
                  <a:pt x="4543234" y="4141480"/>
                  <a:pt x="4558379" y="4048002"/>
                </a:cubicBezTo>
                <a:cubicBezTo>
                  <a:pt x="4569850" y="3998639"/>
                  <a:pt x="4590786" y="3955149"/>
                  <a:pt x="4558015" y="3905566"/>
                </a:cubicBezTo>
                <a:cubicBezTo>
                  <a:pt x="4538300" y="3877199"/>
                  <a:pt x="4553615" y="3836270"/>
                  <a:pt x="4557679" y="3800467"/>
                </a:cubicBezTo>
                <a:cubicBezTo>
                  <a:pt x="4590780" y="3612230"/>
                  <a:pt x="4599074" y="3421712"/>
                  <a:pt x="4604555" y="3232475"/>
                </a:cubicBezTo>
                <a:cubicBezTo>
                  <a:pt x="4605057" y="3218665"/>
                  <a:pt x="4606838" y="3207668"/>
                  <a:pt x="4591997" y="3197452"/>
                </a:cubicBezTo>
                <a:close/>
                <a:moveTo>
                  <a:pt x="6452746" y="3122946"/>
                </a:moveTo>
                <a:lnTo>
                  <a:pt x="6453162" y="3130579"/>
                </a:lnTo>
                <a:cubicBezTo>
                  <a:pt x="6454002" y="3144398"/>
                  <a:pt x="6455020" y="3157082"/>
                  <a:pt x="6456587" y="3167050"/>
                </a:cubicBezTo>
                <a:lnTo>
                  <a:pt x="6461451" y="3181937"/>
                </a:lnTo>
                <a:lnTo>
                  <a:pt x="6467043" y="3130919"/>
                </a:lnTo>
                <a:lnTo>
                  <a:pt x="6466334" y="3130706"/>
                </a:lnTo>
                <a:cubicBezTo>
                  <a:pt x="6460900" y="3134825"/>
                  <a:pt x="6459629" y="3169723"/>
                  <a:pt x="6458257" y="3143801"/>
                </a:cubicBezTo>
                <a:cubicBezTo>
                  <a:pt x="6457582" y="3137599"/>
                  <a:pt x="6456467" y="3132892"/>
                  <a:pt x="6455200" y="3129015"/>
                </a:cubicBezTo>
                <a:close/>
                <a:moveTo>
                  <a:pt x="5899755" y="3090904"/>
                </a:moveTo>
                <a:lnTo>
                  <a:pt x="5899749" y="3090971"/>
                </a:lnTo>
                <a:cubicBezTo>
                  <a:pt x="5919838" y="3123943"/>
                  <a:pt x="5908169" y="3206962"/>
                  <a:pt x="5913876" y="3255517"/>
                </a:cubicBezTo>
                <a:cubicBezTo>
                  <a:pt x="5910883" y="3274399"/>
                  <a:pt x="5906986" y="3270802"/>
                  <a:pt x="5902787" y="3259712"/>
                </a:cubicBezTo>
                <a:cubicBezTo>
                  <a:pt x="5907589" y="3285788"/>
                  <a:pt x="5901302" y="3316058"/>
                  <a:pt x="5909097" y="3323253"/>
                </a:cubicBezTo>
                <a:cubicBezTo>
                  <a:pt x="5907008" y="3364613"/>
                  <a:pt x="5904317" y="3390988"/>
                  <a:pt x="5905223" y="3413467"/>
                </a:cubicBezTo>
                <a:cubicBezTo>
                  <a:pt x="5902530" y="3439842"/>
                  <a:pt x="5899538" y="3458724"/>
                  <a:pt x="5889655" y="3492889"/>
                </a:cubicBezTo>
                <a:cubicBezTo>
                  <a:pt x="5882162" y="3493189"/>
                  <a:pt x="5885456" y="3481799"/>
                  <a:pt x="5877964" y="3482098"/>
                </a:cubicBezTo>
                <a:cubicBezTo>
                  <a:pt x="5875272" y="3508474"/>
                  <a:pt x="5874304" y="3531026"/>
                  <a:pt x="5873297" y="3552644"/>
                </a:cubicBezTo>
                <a:lnTo>
                  <a:pt x="5868721" y="3613366"/>
                </a:lnTo>
                <a:lnTo>
                  <a:pt x="5868626" y="3615664"/>
                </a:lnTo>
                <a:cubicBezTo>
                  <a:pt x="5868626" y="3657842"/>
                  <a:pt x="5885498" y="3615664"/>
                  <a:pt x="5902370" y="3649406"/>
                </a:cubicBezTo>
                <a:cubicBezTo>
                  <a:pt x="5893933" y="3691583"/>
                  <a:pt x="5902370" y="3708456"/>
                  <a:pt x="5893933" y="3759069"/>
                </a:cubicBezTo>
                <a:cubicBezTo>
                  <a:pt x="5902370" y="3759071"/>
                  <a:pt x="5910805" y="3742199"/>
                  <a:pt x="5910807" y="3708454"/>
                </a:cubicBezTo>
                <a:cubicBezTo>
                  <a:pt x="5910806" y="3716891"/>
                  <a:pt x="5912915" y="3725327"/>
                  <a:pt x="5913969" y="3735871"/>
                </a:cubicBezTo>
                <a:lnTo>
                  <a:pt x="5913771" y="3738386"/>
                </a:lnTo>
                <a:lnTo>
                  <a:pt x="5919568" y="3702380"/>
                </a:lnTo>
                <a:cubicBezTo>
                  <a:pt x="5922793" y="3683032"/>
                  <a:pt x="5924516" y="3666146"/>
                  <a:pt x="5920803" y="3653480"/>
                </a:cubicBezTo>
                <a:cubicBezTo>
                  <a:pt x="5922843" y="3624570"/>
                  <a:pt x="5929754" y="3637108"/>
                  <a:pt x="5935379" y="3617663"/>
                </a:cubicBezTo>
                <a:cubicBezTo>
                  <a:pt x="5937419" y="3588753"/>
                  <a:pt x="5927953" y="3592333"/>
                  <a:pt x="5927180" y="3573144"/>
                </a:cubicBezTo>
                <a:cubicBezTo>
                  <a:pt x="5938686" y="3540652"/>
                  <a:pt x="5937656" y="3515068"/>
                  <a:pt x="5936885" y="3495878"/>
                </a:cubicBezTo>
                <a:cubicBezTo>
                  <a:pt x="5936112" y="3476689"/>
                  <a:pt x="5932013" y="3454430"/>
                  <a:pt x="5937123" y="3422193"/>
                </a:cubicBezTo>
                <a:cubicBezTo>
                  <a:pt x="5943262" y="3415542"/>
                  <a:pt x="5946073" y="3405820"/>
                  <a:pt x="5949659" y="3415287"/>
                </a:cubicBezTo>
                <a:cubicBezTo>
                  <a:pt x="5952847" y="3375119"/>
                  <a:pt x="5951495" y="3341537"/>
                  <a:pt x="5948577" y="3308820"/>
                </a:cubicBezTo>
                <a:lnTo>
                  <a:pt x="5940173" y="3227623"/>
                </a:lnTo>
                <a:lnTo>
                  <a:pt x="5936112" y="3227623"/>
                </a:lnTo>
                <a:lnTo>
                  <a:pt x="5934113" y="3216005"/>
                </a:lnTo>
                <a:lnTo>
                  <a:pt x="5933300" y="3217735"/>
                </a:lnTo>
                <a:cubicBezTo>
                  <a:pt x="5931445" y="3221411"/>
                  <a:pt x="5929143" y="3223905"/>
                  <a:pt x="5925816" y="3220835"/>
                </a:cubicBezTo>
                <a:cubicBezTo>
                  <a:pt x="5922807" y="3205739"/>
                  <a:pt x="5922115" y="3193554"/>
                  <a:pt x="5922789" y="3182917"/>
                </a:cubicBezTo>
                <a:lnTo>
                  <a:pt x="5925668" y="3166923"/>
                </a:lnTo>
                <a:lnTo>
                  <a:pt x="5922799" y="3150253"/>
                </a:lnTo>
                <a:close/>
                <a:moveTo>
                  <a:pt x="6470079" y="2971783"/>
                </a:moveTo>
                <a:lnTo>
                  <a:pt x="6459848" y="2985189"/>
                </a:lnTo>
                <a:lnTo>
                  <a:pt x="6446665" y="2989730"/>
                </a:lnTo>
                <a:lnTo>
                  <a:pt x="6447438" y="2994236"/>
                </a:lnTo>
                <a:cubicBezTo>
                  <a:pt x="6455446" y="3014611"/>
                  <a:pt x="6450136" y="3019049"/>
                  <a:pt x="6440386" y="3018174"/>
                </a:cubicBezTo>
                <a:cubicBezTo>
                  <a:pt x="6446611" y="3031019"/>
                  <a:pt x="6449095" y="3058268"/>
                  <a:pt x="6450805" y="3087293"/>
                </a:cubicBezTo>
                <a:lnTo>
                  <a:pt x="6451373" y="3097752"/>
                </a:lnTo>
                <a:lnTo>
                  <a:pt x="6456557" y="3096583"/>
                </a:lnTo>
                <a:cubicBezTo>
                  <a:pt x="6460436" y="3093129"/>
                  <a:pt x="6463655" y="3087372"/>
                  <a:pt x="6467490" y="3085383"/>
                </a:cubicBezTo>
                <a:lnTo>
                  <a:pt x="6469775" y="3085600"/>
                </a:lnTo>
                <a:lnTo>
                  <a:pt x="6473655" y="3017169"/>
                </a:lnTo>
                <a:lnTo>
                  <a:pt x="6473968" y="2994029"/>
                </a:lnTo>
                <a:close/>
                <a:moveTo>
                  <a:pt x="5796128" y="2808658"/>
                </a:moveTo>
                <a:lnTo>
                  <a:pt x="5796854" y="2813211"/>
                </a:lnTo>
                <a:cubicBezTo>
                  <a:pt x="5798396" y="2839886"/>
                  <a:pt x="5796605" y="2865287"/>
                  <a:pt x="5790016" y="2888065"/>
                </a:cubicBezTo>
                <a:cubicBezTo>
                  <a:pt x="5810105" y="2921037"/>
                  <a:pt x="5798436" y="3004057"/>
                  <a:pt x="5804143" y="3052612"/>
                </a:cubicBezTo>
                <a:cubicBezTo>
                  <a:pt x="5801150" y="3071493"/>
                  <a:pt x="5797254" y="3067897"/>
                  <a:pt x="5793054" y="3056806"/>
                </a:cubicBezTo>
                <a:cubicBezTo>
                  <a:pt x="5797857" y="3082882"/>
                  <a:pt x="5791569" y="3113152"/>
                  <a:pt x="5799363" y="3120348"/>
                </a:cubicBezTo>
                <a:cubicBezTo>
                  <a:pt x="5797275" y="3161707"/>
                  <a:pt x="5794584" y="3188083"/>
                  <a:pt x="5795489" y="3210561"/>
                </a:cubicBezTo>
                <a:cubicBezTo>
                  <a:pt x="5792798" y="3236936"/>
                  <a:pt x="5789805" y="3255817"/>
                  <a:pt x="5779922" y="3289984"/>
                </a:cubicBezTo>
                <a:cubicBezTo>
                  <a:pt x="5772429" y="3290282"/>
                  <a:pt x="5775723" y="3278894"/>
                  <a:pt x="5768230" y="3279192"/>
                </a:cubicBezTo>
                <a:cubicBezTo>
                  <a:pt x="5762848" y="3331941"/>
                  <a:pt x="5764356" y="3369406"/>
                  <a:pt x="5758672" y="3414663"/>
                </a:cubicBezTo>
                <a:cubicBezTo>
                  <a:pt x="5759576" y="3437141"/>
                  <a:pt x="5758607" y="3459695"/>
                  <a:pt x="5755841" y="3484197"/>
                </a:cubicBezTo>
                <a:lnTo>
                  <a:pt x="5751250" y="3511578"/>
                </a:lnTo>
                <a:lnTo>
                  <a:pt x="5753689" y="3558722"/>
                </a:lnTo>
                <a:cubicBezTo>
                  <a:pt x="5752634" y="3581921"/>
                  <a:pt x="5750526" y="3607228"/>
                  <a:pt x="5750526" y="3632535"/>
                </a:cubicBezTo>
                <a:cubicBezTo>
                  <a:pt x="5792705" y="3674714"/>
                  <a:pt x="5826448" y="3531308"/>
                  <a:pt x="5834884" y="3413208"/>
                </a:cubicBezTo>
                <a:cubicBezTo>
                  <a:pt x="5843319" y="3404771"/>
                  <a:pt x="5851757" y="3413208"/>
                  <a:pt x="5868624" y="3387901"/>
                </a:cubicBezTo>
                <a:cubicBezTo>
                  <a:pt x="5864407" y="3400555"/>
                  <a:pt x="5864408" y="3406882"/>
                  <a:pt x="5866517" y="3410045"/>
                </a:cubicBezTo>
                <a:lnTo>
                  <a:pt x="5867131" y="3410229"/>
                </a:lnTo>
                <a:lnTo>
                  <a:pt x="5872246" y="3386637"/>
                </a:lnTo>
                <a:cubicBezTo>
                  <a:pt x="5873515" y="3371576"/>
                  <a:pt x="5872988" y="3358464"/>
                  <a:pt x="5872535" y="3347224"/>
                </a:cubicBezTo>
                <a:cubicBezTo>
                  <a:pt x="5871631" y="3324746"/>
                  <a:pt x="5866829" y="3298669"/>
                  <a:pt x="5872815" y="3260906"/>
                </a:cubicBezTo>
                <a:cubicBezTo>
                  <a:pt x="5880007" y="3253114"/>
                  <a:pt x="5883301" y="3241726"/>
                  <a:pt x="5887499" y="3252816"/>
                </a:cubicBezTo>
                <a:cubicBezTo>
                  <a:pt x="5893102" y="3182233"/>
                  <a:pt x="5886739" y="3129014"/>
                  <a:pt x="5880163" y="3070525"/>
                </a:cubicBezTo>
                <a:lnTo>
                  <a:pt x="5878087" y="3050101"/>
                </a:lnTo>
                <a:lnTo>
                  <a:pt x="5870867" y="3036635"/>
                </a:lnTo>
                <a:lnTo>
                  <a:pt x="5865140" y="3025482"/>
                </a:lnTo>
                <a:lnTo>
                  <a:pt x="5864600" y="3026174"/>
                </a:lnTo>
                <a:cubicBezTo>
                  <a:pt x="5863166" y="3026994"/>
                  <a:pt x="5861518" y="3026824"/>
                  <a:pt x="5859570" y="3025027"/>
                </a:cubicBezTo>
                <a:lnTo>
                  <a:pt x="5858588" y="3012722"/>
                </a:lnTo>
                <a:lnTo>
                  <a:pt x="5843319" y="2982990"/>
                </a:lnTo>
                <a:cubicBezTo>
                  <a:pt x="5843319" y="2982990"/>
                  <a:pt x="5834884" y="2999862"/>
                  <a:pt x="5834884" y="3016734"/>
                </a:cubicBezTo>
                <a:cubicBezTo>
                  <a:pt x="5818011" y="2982990"/>
                  <a:pt x="5826447" y="2915505"/>
                  <a:pt x="5818012" y="2864891"/>
                </a:cubicBezTo>
                <a:cubicBezTo>
                  <a:pt x="5813794" y="2854346"/>
                  <a:pt x="5809049" y="2842220"/>
                  <a:pt x="5804304" y="2829962"/>
                </a:cubicBezTo>
                <a:close/>
                <a:moveTo>
                  <a:pt x="6508420" y="2779156"/>
                </a:moveTo>
                <a:lnTo>
                  <a:pt x="6507136" y="2780799"/>
                </a:lnTo>
                <a:cubicBezTo>
                  <a:pt x="6504933" y="2782308"/>
                  <a:pt x="6502604" y="2782226"/>
                  <a:pt x="6500134" y="2779246"/>
                </a:cubicBezTo>
                <a:lnTo>
                  <a:pt x="6502399" y="2890359"/>
                </a:lnTo>
                <a:lnTo>
                  <a:pt x="6505686" y="2887611"/>
                </a:lnTo>
                <a:cubicBezTo>
                  <a:pt x="6501246" y="2882298"/>
                  <a:pt x="6502116" y="2872547"/>
                  <a:pt x="6511866" y="2873422"/>
                </a:cubicBezTo>
                <a:lnTo>
                  <a:pt x="6513497" y="2877577"/>
                </a:lnTo>
                <a:lnTo>
                  <a:pt x="6514565" y="2898237"/>
                </a:lnTo>
                <a:cubicBezTo>
                  <a:pt x="6519875" y="2893798"/>
                  <a:pt x="6519875" y="2893798"/>
                  <a:pt x="6519875" y="2893798"/>
                </a:cubicBezTo>
                <a:lnTo>
                  <a:pt x="6513497" y="2877577"/>
                </a:lnTo>
                <a:close/>
                <a:moveTo>
                  <a:pt x="5404661" y="2763661"/>
                </a:moveTo>
                <a:cubicBezTo>
                  <a:pt x="5413098" y="2772097"/>
                  <a:pt x="5413098" y="2780533"/>
                  <a:pt x="5413098" y="2788968"/>
                </a:cubicBezTo>
                <a:lnTo>
                  <a:pt x="5413098" y="2797406"/>
                </a:lnTo>
                <a:lnTo>
                  <a:pt x="5413098" y="2805841"/>
                </a:lnTo>
                <a:lnTo>
                  <a:pt x="5413098" y="2814276"/>
                </a:lnTo>
                <a:cubicBezTo>
                  <a:pt x="5413098" y="2814276"/>
                  <a:pt x="5413098" y="2805841"/>
                  <a:pt x="5404662" y="2797406"/>
                </a:cubicBezTo>
                <a:close/>
                <a:moveTo>
                  <a:pt x="6368014" y="2752114"/>
                </a:moveTo>
                <a:cubicBezTo>
                  <a:pt x="6361883" y="2766999"/>
                  <a:pt x="6357505" y="2781884"/>
                  <a:pt x="6354550" y="2796770"/>
                </a:cubicBezTo>
                <a:lnTo>
                  <a:pt x="6353593" y="2805446"/>
                </a:lnTo>
                <a:lnTo>
                  <a:pt x="6374570" y="2874671"/>
                </a:lnTo>
                <a:cubicBezTo>
                  <a:pt x="6377359" y="2953548"/>
                  <a:pt x="6392599" y="3058113"/>
                  <a:pt x="6409578" y="3143175"/>
                </a:cubicBezTo>
                <a:cubicBezTo>
                  <a:pt x="6409578" y="3143175"/>
                  <a:pt x="6409578" y="3143175"/>
                  <a:pt x="6414888" y="3138739"/>
                </a:cubicBezTo>
                <a:cubicBezTo>
                  <a:pt x="6410448" y="3133425"/>
                  <a:pt x="6411318" y="3123676"/>
                  <a:pt x="6421068" y="3124551"/>
                </a:cubicBezTo>
                <a:lnTo>
                  <a:pt x="6422700" y="3128706"/>
                </a:lnTo>
                <a:lnTo>
                  <a:pt x="6423768" y="3149362"/>
                </a:lnTo>
                <a:cubicBezTo>
                  <a:pt x="6429077" y="3144926"/>
                  <a:pt x="6429077" y="3144926"/>
                  <a:pt x="6429077" y="3144926"/>
                </a:cubicBezTo>
                <a:lnTo>
                  <a:pt x="6422700" y="3128706"/>
                </a:lnTo>
                <a:lnTo>
                  <a:pt x="6417015" y="3018534"/>
                </a:lnTo>
                <a:lnTo>
                  <a:pt x="6414015" y="2972866"/>
                </a:lnTo>
                <a:lnTo>
                  <a:pt x="6406544" y="2951752"/>
                </a:lnTo>
                <a:cubicBezTo>
                  <a:pt x="6399536" y="2902718"/>
                  <a:pt x="6396034" y="2853683"/>
                  <a:pt x="6389030" y="2804652"/>
                </a:cubicBezTo>
                <a:cubicBezTo>
                  <a:pt x="6385527" y="2787139"/>
                  <a:pt x="6378521" y="2769626"/>
                  <a:pt x="6368014" y="2752114"/>
                </a:cubicBezTo>
                <a:close/>
                <a:moveTo>
                  <a:pt x="6478241" y="2723750"/>
                </a:moveTo>
                <a:lnTo>
                  <a:pt x="6481412" y="2772854"/>
                </a:lnTo>
                <a:lnTo>
                  <a:pt x="6481359" y="2778262"/>
                </a:lnTo>
                <a:lnTo>
                  <a:pt x="6492255" y="2843453"/>
                </a:lnTo>
                <a:lnTo>
                  <a:pt x="6492103" y="2836567"/>
                </a:lnTo>
                <a:cubicBezTo>
                  <a:pt x="6492048" y="2801324"/>
                  <a:pt x="6492633" y="2775345"/>
                  <a:pt x="6487688" y="2751180"/>
                </a:cubicBezTo>
                <a:close/>
                <a:moveTo>
                  <a:pt x="6471948" y="2602764"/>
                </a:moveTo>
                <a:lnTo>
                  <a:pt x="6470476" y="2603507"/>
                </a:lnTo>
                <a:lnTo>
                  <a:pt x="6474714" y="2669154"/>
                </a:lnTo>
                <a:lnTo>
                  <a:pt x="6474578" y="2659237"/>
                </a:lnTo>
                <a:cubicBezTo>
                  <a:pt x="6473389" y="2642640"/>
                  <a:pt x="6472642" y="2627182"/>
                  <a:pt x="6476460" y="2609956"/>
                </a:cubicBezTo>
                <a:cubicBezTo>
                  <a:pt x="6474690" y="2605393"/>
                  <a:pt x="6473234" y="2603332"/>
                  <a:pt x="6471948" y="2602764"/>
                </a:cubicBezTo>
                <a:close/>
                <a:moveTo>
                  <a:pt x="6458450" y="2239645"/>
                </a:moveTo>
                <a:cubicBezTo>
                  <a:pt x="6455459" y="2243561"/>
                  <a:pt x="6453724" y="2259548"/>
                  <a:pt x="6450161" y="2257976"/>
                </a:cubicBezTo>
                <a:cubicBezTo>
                  <a:pt x="6441034" y="2261513"/>
                  <a:pt x="6433952" y="2243260"/>
                  <a:pt x="6433952" y="2243260"/>
                </a:cubicBezTo>
                <a:cubicBezTo>
                  <a:pt x="6424825" y="2246796"/>
                  <a:pt x="6430606" y="2302294"/>
                  <a:pt x="6419984" y="2274915"/>
                </a:cubicBezTo>
                <a:lnTo>
                  <a:pt x="6412070" y="2253880"/>
                </a:lnTo>
                <a:lnTo>
                  <a:pt x="6438066" y="2377354"/>
                </a:lnTo>
                <a:lnTo>
                  <a:pt x="6458698" y="2510576"/>
                </a:lnTo>
                <a:lnTo>
                  <a:pt x="6465170" y="2512554"/>
                </a:lnTo>
                <a:cubicBezTo>
                  <a:pt x="6473098" y="2508251"/>
                  <a:pt x="6469603" y="2484017"/>
                  <a:pt x="6466949" y="2477172"/>
                </a:cubicBezTo>
                <a:cubicBezTo>
                  <a:pt x="6485203" y="2470102"/>
                  <a:pt x="6495824" y="2497480"/>
                  <a:pt x="6512779" y="2527655"/>
                </a:cubicBezTo>
                <a:cubicBezTo>
                  <a:pt x="6520415" y="2493203"/>
                  <a:pt x="6487059" y="2380153"/>
                  <a:pt x="6482025" y="2340112"/>
                </a:cubicBezTo>
                <a:cubicBezTo>
                  <a:pt x="6482025" y="2340112"/>
                  <a:pt x="6479231" y="2346442"/>
                  <a:pt x="6479231" y="2346442"/>
                </a:cubicBezTo>
                <a:cubicBezTo>
                  <a:pt x="6482772" y="2355569"/>
                  <a:pt x="6476437" y="2352774"/>
                  <a:pt x="6476437" y="2352774"/>
                </a:cubicBezTo>
                <a:cubicBezTo>
                  <a:pt x="6476437" y="2352774"/>
                  <a:pt x="6472897" y="2343650"/>
                  <a:pt x="6472897" y="2343650"/>
                </a:cubicBezTo>
                <a:cubicBezTo>
                  <a:pt x="6469356" y="2334523"/>
                  <a:pt x="6472151" y="2328192"/>
                  <a:pt x="6472151" y="2328192"/>
                </a:cubicBezTo>
                <a:cubicBezTo>
                  <a:pt x="6472151" y="2328192"/>
                  <a:pt x="6472151" y="2328192"/>
                  <a:pt x="6469356" y="2334523"/>
                </a:cubicBezTo>
                <a:cubicBezTo>
                  <a:pt x="6466563" y="2340854"/>
                  <a:pt x="6454448" y="2282560"/>
                  <a:pt x="6467117" y="2288151"/>
                </a:cubicBezTo>
                <a:cubicBezTo>
                  <a:pt x="6467117" y="2288151"/>
                  <a:pt x="6467117" y="2288151"/>
                  <a:pt x="6460782" y="2285355"/>
                </a:cubicBezTo>
                <a:cubicBezTo>
                  <a:pt x="6460782" y="2285355"/>
                  <a:pt x="6463577" y="2279024"/>
                  <a:pt x="6457242" y="2276229"/>
                </a:cubicBezTo>
                <a:cubicBezTo>
                  <a:pt x="6457242" y="2276229"/>
                  <a:pt x="6460035" y="2269898"/>
                  <a:pt x="6460035" y="2269898"/>
                </a:cubicBezTo>
                <a:cubicBezTo>
                  <a:pt x="6462830" y="2263567"/>
                  <a:pt x="6462830" y="2263567"/>
                  <a:pt x="6462830" y="2263567"/>
                </a:cubicBezTo>
                <a:cubicBezTo>
                  <a:pt x="6462830" y="2263567"/>
                  <a:pt x="6462830" y="2263567"/>
                  <a:pt x="6466369" y="2272693"/>
                </a:cubicBezTo>
                <a:cubicBezTo>
                  <a:pt x="6466369" y="2272693"/>
                  <a:pt x="6466369" y="2272693"/>
                  <a:pt x="6469164" y="2266362"/>
                </a:cubicBezTo>
                <a:cubicBezTo>
                  <a:pt x="6466136" y="2251789"/>
                  <a:pt x="6463830" y="2244153"/>
                  <a:pt x="6461975" y="2240852"/>
                </a:cubicBezTo>
                <a:cubicBezTo>
                  <a:pt x="6460585" y="2238377"/>
                  <a:pt x="6459448" y="2238340"/>
                  <a:pt x="6458450" y="2239645"/>
                </a:cubicBezTo>
                <a:close/>
                <a:moveTo>
                  <a:pt x="6119324" y="1470230"/>
                </a:moveTo>
                <a:cubicBezTo>
                  <a:pt x="6115822" y="1561292"/>
                  <a:pt x="6154350" y="1634845"/>
                  <a:pt x="6182372" y="1708395"/>
                </a:cubicBezTo>
                <a:cubicBezTo>
                  <a:pt x="6189377" y="1722403"/>
                  <a:pt x="6199884" y="1729407"/>
                  <a:pt x="6213896" y="1718901"/>
                </a:cubicBezTo>
                <a:lnTo>
                  <a:pt x="6230856" y="1709003"/>
                </a:lnTo>
                <a:lnTo>
                  <a:pt x="6226890" y="1691895"/>
                </a:lnTo>
                <a:cubicBezTo>
                  <a:pt x="6216009" y="1640162"/>
                  <a:pt x="6210799" y="1608540"/>
                  <a:pt x="6185731" y="1576670"/>
                </a:cubicBezTo>
                <a:cubicBezTo>
                  <a:pt x="6183285" y="1554923"/>
                  <a:pt x="6178063" y="1537891"/>
                  <a:pt x="6173508" y="1521886"/>
                </a:cubicBezTo>
                <a:lnTo>
                  <a:pt x="6172469" y="1515742"/>
                </a:lnTo>
                <a:lnTo>
                  <a:pt x="6170551" y="1514447"/>
                </a:lnTo>
                <a:cubicBezTo>
                  <a:pt x="6154351" y="1500000"/>
                  <a:pt x="6138589" y="1484239"/>
                  <a:pt x="6119324" y="1470230"/>
                </a:cubicBezTo>
                <a:close/>
                <a:moveTo>
                  <a:pt x="6220785" y="1467284"/>
                </a:moveTo>
                <a:lnTo>
                  <a:pt x="6224419" y="1484860"/>
                </a:lnTo>
                <a:cubicBezTo>
                  <a:pt x="6225363" y="1494458"/>
                  <a:pt x="6224677" y="1501829"/>
                  <a:pt x="6221902" y="1506545"/>
                </a:cubicBezTo>
                <a:cubicBezTo>
                  <a:pt x="6228674" y="1507988"/>
                  <a:pt x="6228674" y="1507988"/>
                  <a:pt x="6228674" y="1507988"/>
                </a:cubicBezTo>
                <a:cubicBezTo>
                  <a:pt x="6228674" y="1507988"/>
                  <a:pt x="6228674" y="1507988"/>
                  <a:pt x="6234004" y="1516199"/>
                </a:cubicBezTo>
                <a:cubicBezTo>
                  <a:pt x="6232563" y="1522967"/>
                  <a:pt x="6231122" y="1529734"/>
                  <a:pt x="6229680" y="1536503"/>
                </a:cubicBezTo>
                <a:cubicBezTo>
                  <a:pt x="6229680" y="1536503"/>
                  <a:pt x="6229680" y="1536503"/>
                  <a:pt x="6224350" y="1528292"/>
                </a:cubicBezTo>
                <a:cubicBezTo>
                  <a:pt x="6224350" y="1528292"/>
                  <a:pt x="6224350" y="1528292"/>
                  <a:pt x="6223684" y="1527266"/>
                </a:cubicBezTo>
                <a:lnTo>
                  <a:pt x="6220817" y="1522851"/>
                </a:lnTo>
                <a:lnTo>
                  <a:pt x="6221874" y="1531073"/>
                </a:lnTo>
                <a:lnTo>
                  <a:pt x="6242353" y="1609953"/>
                </a:lnTo>
                <a:cubicBezTo>
                  <a:pt x="6235580" y="1608511"/>
                  <a:pt x="6235144" y="1643795"/>
                  <a:pt x="6223042" y="1634143"/>
                </a:cubicBezTo>
                <a:lnTo>
                  <a:pt x="6239473" y="1705560"/>
                </a:lnTo>
                <a:lnTo>
                  <a:pt x="6250673" y="1702375"/>
                </a:lnTo>
                <a:cubicBezTo>
                  <a:pt x="6280226" y="1699420"/>
                  <a:pt x="6290078" y="1732912"/>
                  <a:pt x="6297961" y="1764435"/>
                </a:cubicBezTo>
                <a:cubicBezTo>
                  <a:pt x="6324230" y="1866004"/>
                  <a:pt x="6349624" y="1967573"/>
                  <a:pt x="6373267" y="2069581"/>
                </a:cubicBezTo>
                <a:lnTo>
                  <a:pt x="6384393" y="2122429"/>
                </a:lnTo>
                <a:lnTo>
                  <a:pt x="6393144" y="2124321"/>
                </a:lnTo>
                <a:cubicBezTo>
                  <a:pt x="6402890" y="2133585"/>
                  <a:pt x="6408237" y="2160056"/>
                  <a:pt x="6418298" y="2175842"/>
                </a:cubicBezTo>
                <a:cubicBezTo>
                  <a:pt x="6424633" y="2178638"/>
                  <a:pt x="6410471" y="2142131"/>
                  <a:pt x="6419599" y="2138595"/>
                </a:cubicBezTo>
                <a:cubicBezTo>
                  <a:pt x="6412518" y="2120343"/>
                  <a:pt x="6408231" y="2095758"/>
                  <a:pt x="6401898" y="2092964"/>
                </a:cubicBezTo>
                <a:cubicBezTo>
                  <a:pt x="6379716" y="1954590"/>
                  <a:pt x="6328103" y="1848610"/>
                  <a:pt x="6319338" y="1731284"/>
                </a:cubicBezTo>
                <a:cubicBezTo>
                  <a:pt x="6308716" y="1703905"/>
                  <a:pt x="6301637" y="1685652"/>
                  <a:pt x="6294555" y="1667400"/>
                </a:cubicBezTo>
                <a:cubicBezTo>
                  <a:pt x="6285979" y="1618233"/>
                  <a:pt x="6286728" y="1633689"/>
                  <a:pt x="6274614" y="1575398"/>
                </a:cubicBezTo>
                <a:cubicBezTo>
                  <a:pt x="6271073" y="1566271"/>
                  <a:pt x="6261945" y="1569807"/>
                  <a:pt x="6261945" y="1569807"/>
                </a:cubicBezTo>
                <a:cubicBezTo>
                  <a:pt x="6246386" y="1536467"/>
                  <a:pt x="6235766" y="1509088"/>
                  <a:pt x="6227264" y="1485482"/>
                </a:cubicBezTo>
                <a:close/>
                <a:moveTo>
                  <a:pt x="6163232" y="1291657"/>
                </a:moveTo>
                <a:lnTo>
                  <a:pt x="6169423" y="1308672"/>
                </a:lnTo>
                <a:lnTo>
                  <a:pt x="6164862" y="1292485"/>
                </a:lnTo>
                <a:close/>
                <a:moveTo>
                  <a:pt x="4999747" y="1084964"/>
                </a:moveTo>
                <a:lnTo>
                  <a:pt x="5004170" y="1092826"/>
                </a:lnTo>
                <a:lnTo>
                  <a:pt x="5000801" y="1092344"/>
                </a:lnTo>
                <a:cubicBezTo>
                  <a:pt x="4999746" y="1091291"/>
                  <a:pt x="4999746" y="1089181"/>
                  <a:pt x="4999747" y="1084964"/>
                </a:cubicBezTo>
                <a:close/>
                <a:moveTo>
                  <a:pt x="4933923" y="1003153"/>
                </a:moveTo>
                <a:lnTo>
                  <a:pt x="4947450" y="1028780"/>
                </a:lnTo>
                <a:lnTo>
                  <a:pt x="4940697" y="1009043"/>
                </a:lnTo>
                <a:close/>
                <a:moveTo>
                  <a:pt x="4932262" y="644497"/>
                </a:moveTo>
                <a:lnTo>
                  <a:pt x="4940697" y="654745"/>
                </a:lnTo>
                <a:lnTo>
                  <a:pt x="4932262" y="646309"/>
                </a:lnTo>
                <a:close/>
                <a:moveTo>
                  <a:pt x="5581482" y="244629"/>
                </a:moveTo>
                <a:cubicBezTo>
                  <a:pt x="5579541" y="245432"/>
                  <a:pt x="5578623" y="247668"/>
                  <a:pt x="5577991" y="250629"/>
                </a:cubicBezTo>
                <a:lnTo>
                  <a:pt x="5577495" y="252297"/>
                </a:lnTo>
                <a:lnTo>
                  <a:pt x="5647778" y="373537"/>
                </a:lnTo>
                <a:cubicBezTo>
                  <a:pt x="5670983" y="417754"/>
                  <a:pt x="5692000" y="463286"/>
                  <a:pt x="5709512" y="510569"/>
                </a:cubicBezTo>
                <a:cubicBezTo>
                  <a:pt x="5776063" y="689191"/>
                  <a:pt x="5863627" y="857308"/>
                  <a:pt x="5951197" y="1025425"/>
                </a:cubicBezTo>
                <a:cubicBezTo>
                  <a:pt x="5956451" y="1006161"/>
                  <a:pt x="5952071" y="961505"/>
                  <a:pt x="5942878" y="913784"/>
                </a:cubicBezTo>
                <a:lnTo>
                  <a:pt x="5930115" y="859785"/>
                </a:lnTo>
                <a:lnTo>
                  <a:pt x="5902782" y="807112"/>
                </a:lnTo>
                <a:cubicBezTo>
                  <a:pt x="5874423" y="753314"/>
                  <a:pt x="5848241" y="701749"/>
                  <a:pt x="5831966" y="645218"/>
                </a:cubicBezTo>
                <a:cubicBezTo>
                  <a:pt x="5815975" y="620586"/>
                  <a:pt x="5805316" y="604166"/>
                  <a:pt x="5794655" y="587744"/>
                </a:cubicBezTo>
                <a:cubicBezTo>
                  <a:pt x="5776216" y="541367"/>
                  <a:pt x="5780106" y="556344"/>
                  <a:pt x="5756339" y="501756"/>
                </a:cubicBezTo>
                <a:cubicBezTo>
                  <a:pt x="5751007" y="493545"/>
                  <a:pt x="5742795" y="498872"/>
                  <a:pt x="5742795" y="498872"/>
                </a:cubicBezTo>
                <a:cubicBezTo>
                  <a:pt x="5698711" y="439955"/>
                  <a:pt x="5678833" y="400346"/>
                  <a:pt x="5657513" y="367504"/>
                </a:cubicBezTo>
                <a:cubicBezTo>
                  <a:pt x="5630862" y="326451"/>
                  <a:pt x="5616312" y="295051"/>
                  <a:pt x="5591104" y="247231"/>
                </a:cubicBezTo>
                <a:cubicBezTo>
                  <a:pt x="5586386" y="244457"/>
                  <a:pt x="5583423" y="243826"/>
                  <a:pt x="5581482" y="244629"/>
                </a:cubicBezTo>
                <a:close/>
                <a:moveTo>
                  <a:pt x="4684964" y="0"/>
                </a:moveTo>
                <a:lnTo>
                  <a:pt x="5380578" y="0"/>
                </a:lnTo>
                <a:lnTo>
                  <a:pt x="5478611" y="117479"/>
                </a:lnTo>
                <a:lnTo>
                  <a:pt x="5500013" y="146283"/>
                </a:lnTo>
                <a:lnTo>
                  <a:pt x="5500055" y="142937"/>
                </a:lnTo>
                <a:cubicBezTo>
                  <a:pt x="5505385" y="151146"/>
                  <a:pt x="5513598" y="145819"/>
                  <a:pt x="5534919" y="178662"/>
                </a:cubicBezTo>
                <a:cubicBezTo>
                  <a:pt x="5515041" y="139053"/>
                  <a:pt x="5481616" y="96559"/>
                  <a:pt x="5448194" y="54062"/>
                </a:cubicBezTo>
                <a:lnTo>
                  <a:pt x="5412460" y="0"/>
                </a:lnTo>
                <a:lnTo>
                  <a:pt x="5476134" y="0"/>
                </a:lnTo>
                <a:lnTo>
                  <a:pt x="5485373" y="12455"/>
                </a:lnTo>
                <a:cubicBezTo>
                  <a:pt x="5516129" y="50844"/>
                  <a:pt x="5544834" y="90565"/>
                  <a:pt x="5571665" y="130771"/>
                </a:cubicBezTo>
                <a:lnTo>
                  <a:pt x="5619902" y="208686"/>
                </a:lnTo>
                <a:lnTo>
                  <a:pt x="5662149" y="253738"/>
                </a:lnTo>
                <a:lnTo>
                  <a:pt x="5686327" y="295355"/>
                </a:lnTo>
                <a:lnTo>
                  <a:pt x="5686913" y="295939"/>
                </a:lnTo>
                <a:lnTo>
                  <a:pt x="5696157" y="311903"/>
                </a:lnTo>
                <a:lnTo>
                  <a:pt x="5731531" y="366614"/>
                </a:lnTo>
                <a:cubicBezTo>
                  <a:pt x="5757825" y="405636"/>
                  <a:pt x="5786052" y="444566"/>
                  <a:pt x="5812509" y="478933"/>
                </a:cubicBezTo>
                <a:cubicBezTo>
                  <a:pt x="5812509" y="478933"/>
                  <a:pt x="5812509" y="478933"/>
                  <a:pt x="5815302" y="472602"/>
                </a:cubicBezTo>
                <a:cubicBezTo>
                  <a:pt x="5808968" y="469807"/>
                  <a:pt x="5805428" y="460680"/>
                  <a:pt x="5814555" y="457145"/>
                </a:cubicBezTo>
                <a:lnTo>
                  <a:pt x="5817860" y="460147"/>
                </a:lnTo>
                <a:lnTo>
                  <a:pt x="5827972" y="478193"/>
                </a:lnTo>
                <a:cubicBezTo>
                  <a:pt x="5830766" y="471862"/>
                  <a:pt x="5830766" y="471862"/>
                  <a:pt x="5830766" y="471862"/>
                </a:cubicBezTo>
                <a:lnTo>
                  <a:pt x="5817860" y="460147"/>
                </a:lnTo>
                <a:lnTo>
                  <a:pt x="5763946" y="363899"/>
                </a:lnTo>
                <a:cubicBezTo>
                  <a:pt x="5742496" y="328904"/>
                  <a:pt x="5723072" y="295751"/>
                  <a:pt x="5712077" y="260643"/>
                </a:cubicBezTo>
                <a:cubicBezTo>
                  <a:pt x="5682453" y="224878"/>
                  <a:pt x="5630286" y="171603"/>
                  <a:pt x="5647795" y="149075"/>
                </a:cubicBezTo>
                <a:cubicBezTo>
                  <a:pt x="5687293" y="196760"/>
                  <a:pt x="5713379" y="223399"/>
                  <a:pt x="5750084" y="277415"/>
                </a:cubicBezTo>
                <a:cubicBezTo>
                  <a:pt x="5743749" y="274620"/>
                  <a:pt x="5740956" y="280951"/>
                  <a:pt x="5737415" y="271824"/>
                </a:cubicBezTo>
                <a:cubicBezTo>
                  <a:pt x="5734621" y="278156"/>
                  <a:pt x="5776912" y="319511"/>
                  <a:pt x="5780454" y="328637"/>
                </a:cubicBezTo>
                <a:cubicBezTo>
                  <a:pt x="5796661" y="343354"/>
                  <a:pt x="5793868" y="349685"/>
                  <a:pt x="5784739" y="353221"/>
                </a:cubicBezTo>
                <a:cubicBezTo>
                  <a:pt x="5807282" y="370734"/>
                  <a:pt x="5841940" y="446537"/>
                  <a:pt x="5865230" y="479507"/>
                </a:cubicBezTo>
                <a:cubicBezTo>
                  <a:pt x="5875105" y="491429"/>
                  <a:pt x="5881440" y="494224"/>
                  <a:pt x="5891313" y="506145"/>
                </a:cubicBezTo>
                <a:cubicBezTo>
                  <a:pt x="5958388" y="611383"/>
                  <a:pt x="6004412" y="730027"/>
                  <a:pt x="6056025" y="836005"/>
                </a:cubicBezTo>
                <a:cubicBezTo>
                  <a:pt x="6076520" y="875305"/>
                  <a:pt x="6122354" y="925785"/>
                  <a:pt x="6104098" y="932857"/>
                </a:cubicBezTo>
                <a:cubicBezTo>
                  <a:pt x="6114718" y="960236"/>
                  <a:pt x="6125341" y="987615"/>
                  <a:pt x="6138008" y="993205"/>
                </a:cubicBezTo>
                <a:cubicBezTo>
                  <a:pt x="6142295" y="1017789"/>
                  <a:pt x="6138754" y="1008663"/>
                  <a:pt x="6123293" y="1009405"/>
                </a:cubicBezTo>
                <a:cubicBezTo>
                  <a:pt x="6079508" y="937134"/>
                  <a:pt x="6046897" y="839540"/>
                  <a:pt x="6012986" y="779192"/>
                </a:cubicBezTo>
                <a:cubicBezTo>
                  <a:pt x="6015781" y="772861"/>
                  <a:pt x="6009445" y="770065"/>
                  <a:pt x="6006652" y="776396"/>
                </a:cubicBezTo>
                <a:cubicBezTo>
                  <a:pt x="6006652" y="776396"/>
                  <a:pt x="6010193" y="785523"/>
                  <a:pt x="6010193" y="785523"/>
                </a:cubicBezTo>
                <a:cubicBezTo>
                  <a:pt x="6020068" y="797446"/>
                  <a:pt x="6017273" y="803776"/>
                  <a:pt x="6014480" y="810107"/>
                </a:cubicBezTo>
                <a:lnTo>
                  <a:pt x="6004788" y="798404"/>
                </a:lnTo>
                <a:lnTo>
                  <a:pt x="6001064" y="789058"/>
                </a:lnTo>
                <a:cubicBezTo>
                  <a:pt x="6004605" y="798185"/>
                  <a:pt x="6004605" y="798185"/>
                  <a:pt x="6004605" y="798185"/>
                </a:cubicBezTo>
                <a:lnTo>
                  <a:pt x="6004788" y="798404"/>
                </a:lnTo>
                <a:lnTo>
                  <a:pt x="6051771" y="916385"/>
                </a:lnTo>
                <a:cubicBezTo>
                  <a:pt x="6070427" y="957710"/>
                  <a:pt x="6090225" y="998593"/>
                  <a:pt x="6109323" y="1041059"/>
                </a:cubicBezTo>
                <a:cubicBezTo>
                  <a:pt x="6153855" y="1128785"/>
                  <a:pt x="6189259" y="1220047"/>
                  <a:pt x="6218330" y="1308516"/>
                </a:cubicBezTo>
                <a:cubicBezTo>
                  <a:pt x="6225408" y="1326767"/>
                  <a:pt x="6235284" y="1338689"/>
                  <a:pt x="6248699" y="1359737"/>
                </a:cubicBezTo>
                <a:cubicBezTo>
                  <a:pt x="6274229" y="1439077"/>
                  <a:pt x="6291930" y="1484709"/>
                  <a:pt x="6317460" y="1564049"/>
                </a:cubicBezTo>
                <a:lnTo>
                  <a:pt x="6327364" y="1565758"/>
                </a:lnTo>
                <a:lnTo>
                  <a:pt x="6405224" y="1840478"/>
                </a:lnTo>
                <a:lnTo>
                  <a:pt x="6402944" y="1841928"/>
                </a:lnTo>
                <a:cubicBezTo>
                  <a:pt x="6401363" y="1841231"/>
                  <a:pt x="6400479" y="1838947"/>
                  <a:pt x="6401876" y="1835782"/>
                </a:cubicBezTo>
                <a:lnTo>
                  <a:pt x="6399693" y="1834088"/>
                </a:lnTo>
                <a:lnTo>
                  <a:pt x="6398335" y="1826656"/>
                </a:lnTo>
                <a:cubicBezTo>
                  <a:pt x="6396938" y="1829822"/>
                  <a:pt x="6397823" y="1832103"/>
                  <a:pt x="6399057" y="1833594"/>
                </a:cubicBezTo>
                <a:lnTo>
                  <a:pt x="6399693" y="1834088"/>
                </a:lnTo>
                <a:lnTo>
                  <a:pt x="6403601" y="1855454"/>
                </a:lnTo>
                <a:cubicBezTo>
                  <a:pt x="6404065" y="1865114"/>
                  <a:pt x="6403741" y="1874425"/>
                  <a:pt x="6404114" y="1882153"/>
                </a:cubicBezTo>
                <a:cubicBezTo>
                  <a:pt x="6426850" y="1967824"/>
                  <a:pt x="6455919" y="2056293"/>
                  <a:pt x="6473067" y="2154626"/>
                </a:cubicBezTo>
                <a:cubicBezTo>
                  <a:pt x="6477354" y="2179210"/>
                  <a:pt x="6481640" y="2203794"/>
                  <a:pt x="6483134" y="2234707"/>
                </a:cubicBezTo>
                <a:cubicBezTo>
                  <a:pt x="6493200" y="2314789"/>
                  <a:pt x="6510347" y="2413122"/>
                  <a:pt x="6520415" y="2493203"/>
                </a:cubicBezTo>
                <a:cubicBezTo>
                  <a:pt x="6527965" y="2553265"/>
                  <a:pt x="6535096" y="2604631"/>
                  <a:pt x="6531980" y="2633394"/>
                </a:cubicBezTo>
                <a:lnTo>
                  <a:pt x="6527593" y="2646575"/>
                </a:lnTo>
                <a:lnTo>
                  <a:pt x="6529126" y="2655889"/>
                </a:lnTo>
                <a:lnTo>
                  <a:pt x="6530629" y="2656552"/>
                </a:lnTo>
                <a:cubicBezTo>
                  <a:pt x="6531421" y="2656903"/>
                  <a:pt x="6531421" y="2656903"/>
                  <a:pt x="6531421" y="2656903"/>
                </a:cubicBezTo>
                <a:cubicBezTo>
                  <a:pt x="6531421" y="2656903"/>
                  <a:pt x="6531421" y="2656903"/>
                  <a:pt x="6534962" y="2666028"/>
                </a:cubicBezTo>
                <a:lnTo>
                  <a:pt x="6531926" y="2672908"/>
                </a:lnTo>
                <a:lnTo>
                  <a:pt x="6533706" y="2683731"/>
                </a:lnTo>
                <a:lnTo>
                  <a:pt x="6528462" y="2680756"/>
                </a:lnTo>
                <a:lnTo>
                  <a:pt x="6526580" y="2685022"/>
                </a:lnTo>
                <a:cubicBezTo>
                  <a:pt x="6526580" y="2685022"/>
                  <a:pt x="6526580" y="2685022"/>
                  <a:pt x="6526136" y="2683881"/>
                </a:cubicBezTo>
                <a:lnTo>
                  <a:pt x="6524812" y="2680466"/>
                </a:lnTo>
                <a:lnTo>
                  <a:pt x="6524804" y="2684545"/>
                </a:lnTo>
                <a:cubicBezTo>
                  <a:pt x="6528033" y="2702572"/>
                  <a:pt x="6538888" y="2735796"/>
                  <a:pt x="6538236" y="2743109"/>
                </a:cubicBezTo>
                <a:cubicBezTo>
                  <a:pt x="6546244" y="2763483"/>
                  <a:pt x="6540935" y="2767921"/>
                  <a:pt x="6531185" y="2767044"/>
                </a:cubicBezTo>
                <a:cubicBezTo>
                  <a:pt x="6543635" y="2792734"/>
                  <a:pt x="6541116" y="2876049"/>
                  <a:pt x="6547385" y="2915923"/>
                </a:cubicBezTo>
                <a:cubicBezTo>
                  <a:pt x="6550954" y="2930986"/>
                  <a:pt x="6555394" y="2936299"/>
                  <a:pt x="6558964" y="2951360"/>
                </a:cubicBezTo>
                <a:cubicBezTo>
                  <a:pt x="6572463" y="3075426"/>
                  <a:pt x="6561154" y="3202178"/>
                  <a:pt x="6560463" y="3320054"/>
                </a:cubicBezTo>
                <a:cubicBezTo>
                  <a:pt x="6561422" y="3364367"/>
                  <a:pt x="6580142" y="3429930"/>
                  <a:pt x="6560643" y="3428182"/>
                </a:cubicBezTo>
                <a:cubicBezTo>
                  <a:pt x="6558034" y="3457430"/>
                  <a:pt x="6555423" y="3486683"/>
                  <a:pt x="6564303" y="3497307"/>
                </a:cubicBezTo>
                <a:cubicBezTo>
                  <a:pt x="6557253" y="3521245"/>
                  <a:pt x="6558122" y="3511495"/>
                  <a:pt x="6543934" y="3505308"/>
                </a:cubicBezTo>
                <a:cubicBezTo>
                  <a:pt x="6536705" y="3421119"/>
                  <a:pt x="6550714" y="3319179"/>
                  <a:pt x="6547053" y="3250053"/>
                </a:cubicBezTo>
                <a:cubicBezTo>
                  <a:pt x="6552364" y="3245615"/>
                  <a:pt x="6547924" y="3240302"/>
                  <a:pt x="6542614" y="3244740"/>
                </a:cubicBezTo>
                <a:cubicBezTo>
                  <a:pt x="6542614" y="3244740"/>
                  <a:pt x="6541744" y="3254490"/>
                  <a:pt x="6541744" y="3254490"/>
                </a:cubicBezTo>
                <a:cubicBezTo>
                  <a:pt x="6545314" y="3269553"/>
                  <a:pt x="6540003" y="3273991"/>
                  <a:pt x="6534694" y="3278429"/>
                </a:cubicBezTo>
                <a:lnTo>
                  <a:pt x="6531190" y="3263643"/>
                </a:lnTo>
                <a:lnTo>
                  <a:pt x="6531994" y="3253615"/>
                </a:lnTo>
                <a:cubicBezTo>
                  <a:pt x="6531124" y="3263366"/>
                  <a:pt x="6531124" y="3263366"/>
                  <a:pt x="6531124" y="3263366"/>
                </a:cubicBezTo>
                <a:lnTo>
                  <a:pt x="6531190" y="3263643"/>
                </a:lnTo>
                <a:lnTo>
                  <a:pt x="6521033" y="3390229"/>
                </a:lnTo>
                <a:cubicBezTo>
                  <a:pt x="6519446" y="3435541"/>
                  <a:pt x="6519078" y="3480963"/>
                  <a:pt x="6517384" y="3527497"/>
                </a:cubicBezTo>
                <a:cubicBezTo>
                  <a:pt x="6518434" y="3625872"/>
                  <a:pt x="6509734" y="3723373"/>
                  <a:pt x="6496595" y="3815563"/>
                </a:cubicBezTo>
                <a:cubicBezTo>
                  <a:pt x="6494852" y="3835063"/>
                  <a:pt x="6498424" y="3850126"/>
                  <a:pt x="6501124" y="3874940"/>
                </a:cubicBezTo>
                <a:cubicBezTo>
                  <a:pt x="6488855" y="3957377"/>
                  <a:pt x="6484504" y="4006129"/>
                  <a:pt x="6472234" y="4088567"/>
                </a:cubicBezTo>
                <a:lnTo>
                  <a:pt x="6480357" y="4094487"/>
                </a:lnTo>
                <a:lnTo>
                  <a:pt x="6428427" y="4375267"/>
                </a:lnTo>
                <a:lnTo>
                  <a:pt x="6425741" y="4375556"/>
                </a:lnTo>
                <a:cubicBezTo>
                  <a:pt x="6424632" y="4374230"/>
                  <a:pt x="6424851" y="4371791"/>
                  <a:pt x="6427506" y="4369573"/>
                </a:cubicBezTo>
                <a:lnTo>
                  <a:pt x="6426300" y="4367087"/>
                </a:lnTo>
                <a:lnTo>
                  <a:pt x="6428376" y="4359822"/>
                </a:lnTo>
                <a:cubicBezTo>
                  <a:pt x="6425720" y="4362041"/>
                  <a:pt x="6425503" y="4364479"/>
                  <a:pt x="6425949" y="4366362"/>
                </a:cubicBezTo>
                <a:lnTo>
                  <a:pt x="6426300" y="4367087"/>
                </a:lnTo>
                <a:lnTo>
                  <a:pt x="6420336" y="4387972"/>
                </a:lnTo>
                <a:cubicBezTo>
                  <a:pt x="6416472" y="4396839"/>
                  <a:pt x="6412054" y="4405041"/>
                  <a:pt x="6408966" y="4412135"/>
                </a:cubicBezTo>
                <a:cubicBezTo>
                  <a:pt x="6391387" y="4499011"/>
                  <a:pt x="6378246" y="4591201"/>
                  <a:pt x="6350047" y="4686953"/>
                </a:cubicBezTo>
                <a:cubicBezTo>
                  <a:pt x="6342997" y="4710891"/>
                  <a:pt x="6335946" y="4734828"/>
                  <a:pt x="6323588" y="4763203"/>
                </a:cubicBezTo>
                <a:cubicBezTo>
                  <a:pt x="6297128" y="4839455"/>
                  <a:pt x="6268928" y="4935206"/>
                  <a:pt x="6242470" y="5011457"/>
                </a:cubicBezTo>
                <a:cubicBezTo>
                  <a:pt x="6229240" y="5049583"/>
                  <a:pt x="6217555" y="5084162"/>
                  <a:pt x="6206632" y="5110210"/>
                </a:cubicBezTo>
                <a:lnTo>
                  <a:pt x="6191507" y="5140673"/>
                </a:lnTo>
                <a:lnTo>
                  <a:pt x="6172300" y="5199455"/>
                </a:lnTo>
                <a:lnTo>
                  <a:pt x="6156345" y="5277115"/>
                </a:lnTo>
                <a:cubicBezTo>
                  <a:pt x="6121202" y="5347784"/>
                  <a:pt x="6084760" y="5446969"/>
                  <a:pt x="6059140" y="5529842"/>
                </a:cubicBezTo>
                <a:cubicBezTo>
                  <a:pt x="6059140" y="5529842"/>
                  <a:pt x="6059140" y="5529842"/>
                  <a:pt x="6065922" y="5528472"/>
                </a:cubicBezTo>
                <a:cubicBezTo>
                  <a:pt x="6064552" y="5521685"/>
                  <a:pt x="6069964" y="5513528"/>
                  <a:pt x="6078119" y="5518945"/>
                </a:cubicBezTo>
                <a:lnTo>
                  <a:pt x="6077573" y="5523376"/>
                </a:lnTo>
                <a:lnTo>
                  <a:pt x="6068664" y="5542046"/>
                </a:lnTo>
                <a:cubicBezTo>
                  <a:pt x="6075448" y="5540675"/>
                  <a:pt x="6075448" y="5540675"/>
                  <a:pt x="6075448" y="5540675"/>
                </a:cubicBezTo>
                <a:lnTo>
                  <a:pt x="6077573" y="5523376"/>
                </a:lnTo>
                <a:lnTo>
                  <a:pt x="6125089" y="5423814"/>
                </a:lnTo>
                <a:cubicBezTo>
                  <a:pt x="6141297" y="5386105"/>
                  <a:pt x="6157174" y="5351113"/>
                  <a:pt x="6179507" y="5321879"/>
                </a:cubicBezTo>
                <a:cubicBezTo>
                  <a:pt x="6191633" y="5277050"/>
                  <a:pt x="6205055" y="5203704"/>
                  <a:pt x="6233557" y="5205010"/>
                </a:cubicBezTo>
                <a:cubicBezTo>
                  <a:pt x="6217393" y="5264783"/>
                  <a:pt x="6210681" y="5301457"/>
                  <a:pt x="6187733" y="5362599"/>
                </a:cubicBezTo>
                <a:cubicBezTo>
                  <a:pt x="6186363" y="5355812"/>
                  <a:pt x="6179580" y="5357183"/>
                  <a:pt x="6184992" y="5349026"/>
                </a:cubicBezTo>
                <a:cubicBezTo>
                  <a:pt x="6178209" y="5350396"/>
                  <a:pt x="6168826" y="5408799"/>
                  <a:pt x="6163414" y="5416956"/>
                </a:cubicBezTo>
                <a:cubicBezTo>
                  <a:pt x="6160743" y="5438684"/>
                  <a:pt x="6153959" y="5440054"/>
                  <a:pt x="6145805" y="5434638"/>
                </a:cubicBezTo>
                <a:cubicBezTo>
                  <a:pt x="6144506" y="5463155"/>
                  <a:pt x="6102581" y="5535195"/>
                  <a:pt x="6089085" y="5573237"/>
                </a:cubicBezTo>
                <a:cubicBezTo>
                  <a:pt x="6085044" y="5588181"/>
                  <a:pt x="6086414" y="5594968"/>
                  <a:pt x="6082373" y="5609909"/>
                </a:cubicBezTo>
                <a:cubicBezTo>
                  <a:pt x="6035107" y="5725408"/>
                  <a:pt x="5964746" y="5831446"/>
                  <a:pt x="5907955" y="5934742"/>
                </a:cubicBezTo>
                <a:cubicBezTo>
                  <a:pt x="5887677" y="5974154"/>
                  <a:pt x="5872883" y="6040713"/>
                  <a:pt x="5856575" y="6029882"/>
                </a:cubicBezTo>
                <a:cubicBezTo>
                  <a:pt x="5840339" y="6054351"/>
                  <a:pt x="5824102" y="6078822"/>
                  <a:pt x="5826843" y="6092393"/>
                </a:cubicBezTo>
                <a:cubicBezTo>
                  <a:pt x="5809236" y="6110077"/>
                  <a:pt x="5814648" y="6101919"/>
                  <a:pt x="5805124" y="6089719"/>
                </a:cubicBezTo>
                <a:cubicBezTo>
                  <a:pt x="5838897" y="6012262"/>
                  <a:pt x="5899801" y="5929325"/>
                  <a:pt x="5929533" y="5866812"/>
                </a:cubicBezTo>
                <a:cubicBezTo>
                  <a:pt x="5936316" y="5865442"/>
                  <a:pt x="5934945" y="5858655"/>
                  <a:pt x="5928163" y="5860025"/>
                </a:cubicBezTo>
                <a:cubicBezTo>
                  <a:pt x="5928163" y="5860025"/>
                  <a:pt x="5922749" y="5868182"/>
                  <a:pt x="5922749" y="5868182"/>
                </a:cubicBezTo>
                <a:cubicBezTo>
                  <a:pt x="5918709" y="5883126"/>
                  <a:pt x="5911926" y="5884496"/>
                  <a:pt x="5905143" y="5885866"/>
                </a:cubicBezTo>
                <a:lnTo>
                  <a:pt x="5909110" y="5871199"/>
                </a:lnTo>
                <a:lnTo>
                  <a:pt x="5914596" y="5862765"/>
                </a:lnTo>
                <a:cubicBezTo>
                  <a:pt x="5909184" y="5870922"/>
                  <a:pt x="5909184" y="5870922"/>
                  <a:pt x="5909184" y="5870922"/>
                </a:cubicBezTo>
                <a:lnTo>
                  <a:pt x="5909110" y="5871199"/>
                </a:lnTo>
                <a:lnTo>
                  <a:pt x="5839843" y="5977637"/>
                </a:lnTo>
                <a:cubicBezTo>
                  <a:pt x="5816850" y="6016715"/>
                  <a:pt x="5794878" y="6056470"/>
                  <a:pt x="5771208" y="6096571"/>
                </a:cubicBezTo>
                <a:cubicBezTo>
                  <a:pt x="5725241" y="6183551"/>
                  <a:pt x="5671120" y="6265118"/>
                  <a:pt x="5615626" y="6339899"/>
                </a:cubicBezTo>
                <a:cubicBezTo>
                  <a:pt x="5604802" y="6356211"/>
                  <a:pt x="5600760" y="6371154"/>
                  <a:pt x="5591306" y="6394255"/>
                </a:cubicBezTo>
                <a:cubicBezTo>
                  <a:pt x="5541227" y="6460877"/>
                  <a:pt x="5514166" y="6501661"/>
                  <a:pt x="5464086" y="6568285"/>
                </a:cubicBezTo>
                <a:lnTo>
                  <a:pt x="5468405" y="6577359"/>
                </a:lnTo>
                <a:lnTo>
                  <a:pt x="5288922" y="6799441"/>
                </a:lnTo>
                <a:lnTo>
                  <a:pt x="5286422" y="6798415"/>
                </a:lnTo>
                <a:cubicBezTo>
                  <a:pt x="5286080" y="6796720"/>
                  <a:pt x="5287433" y="6794680"/>
                  <a:pt x="5290826" y="6793995"/>
                </a:cubicBezTo>
                <a:lnTo>
                  <a:pt x="5290950" y="6791235"/>
                </a:lnTo>
                <a:lnTo>
                  <a:pt x="5296238" y="6785838"/>
                </a:lnTo>
                <a:cubicBezTo>
                  <a:pt x="5292846" y="6786523"/>
                  <a:pt x="5291491" y="6788563"/>
                  <a:pt x="5290987" y="6790431"/>
                </a:cubicBezTo>
                <a:lnTo>
                  <a:pt x="5290950" y="6791235"/>
                </a:lnTo>
                <a:lnTo>
                  <a:pt x="5275753" y="6806752"/>
                </a:lnTo>
                <a:cubicBezTo>
                  <a:pt x="5268129" y="6812705"/>
                  <a:pt x="5260336" y="6817811"/>
                  <a:pt x="5254239" y="6822575"/>
                </a:cubicBezTo>
                <a:lnTo>
                  <a:pt x="5225321" y="6858000"/>
                </a:lnTo>
                <a:lnTo>
                  <a:pt x="5157501" y="6858000"/>
                </a:lnTo>
                <a:lnTo>
                  <a:pt x="5208211" y="6795673"/>
                </a:lnTo>
                <a:cubicBezTo>
                  <a:pt x="5246285" y="6748251"/>
                  <a:pt x="5283178" y="6703716"/>
                  <a:pt x="5328568" y="6666293"/>
                </a:cubicBezTo>
                <a:cubicBezTo>
                  <a:pt x="5344804" y="6641822"/>
                  <a:pt x="5355629" y="6625510"/>
                  <a:pt x="5366453" y="6609197"/>
                </a:cubicBezTo>
                <a:cubicBezTo>
                  <a:pt x="5401667" y="6573829"/>
                  <a:pt x="5389473" y="6583356"/>
                  <a:pt x="5430099" y="6539833"/>
                </a:cubicBezTo>
                <a:cubicBezTo>
                  <a:pt x="5435512" y="6531676"/>
                  <a:pt x="5427358" y="6526259"/>
                  <a:pt x="5427358" y="6526259"/>
                </a:cubicBezTo>
                <a:cubicBezTo>
                  <a:pt x="5463873" y="6462376"/>
                  <a:pt x="5492303" y="6428381"/>
                  <a:pt x="5513952" y="6395753"/>
                </a:cubicBezTo>
                <a:cubicBezTo>
                  <a:pt x="5541014" y="6354970"/>
                  <a:pt x="5564033" y="6329129"/>
                  <a:pt x="5597877" y="6286977"/>
                </a:cubicBezTo>
                <a:cubicBezTo>
                  <a:pt x="5599212" y="6276112"/>
                  <a:pt x="5595478" y="6275100"/>
                  <a:pt x="5589542" y="6276299"/>
                </a:cubicBezTo>
                <a:cubicBezTo>
                  <a:pt x="5586574" y="6276898"/>
                  <a:pt x="5583056" y="6278050"/>
                  <a:pt x="5579347" y="6278801"/>
                </a:cubicBezTo>
                <a:lnTo>
                  <a:pt x="5572013" y="6278854"/>
                </a:lnTo>
                <a:lnTo>
                  <a:pt x="5561199" y="6297181"/>
                </a:lnTo>
                <a:cubicBezTo>
                  <a:pt x="5561198" y="6290257"/>
                  <a:pt x="5554278" y="6290256"/>
                  <a:pt x="5561199" y="6283333"/>
                </a:cubicBezTo>
                <a:cubicBezTo>
                  <a:pt x="5554278" y="6283333"/>
                  <a:pt x="5533518" y="6338722"/>
                  <a:pt x="5526598" y="6345645"/>
                </a:cubicBezTo>
                <a:cubicBezTo>
                  <a:pt x="5519678" y="6366415"/>
                  <a:pt x="5512758" y="6366415"/>
                  <a:pt x="5505837" y="6359491"/>
                </a:cubicBezTo>
                <a:cubicBezTo>
                  <a:pt x="5498917" y="6387186"/>
                  <a:pt x="5443558" y="6449499"/>
                  <a:pt x="5422797" y="6484116"/>
                </a:cubicBezTo>
                <a:cubicBezTo>
                  <a:pt x="5415877" y="6497964"/>
                  <a:pt x="5415878" y="6504888"/>
                  <a:pt x="5408957" y="6518733"/>
                </a:cubicBezTo>
                <a:cubicBezTo>
                  <a:pt x="5339758" y="6622587"/>
                  <a:pt x="5249796" y="6712595"/>
                  <a:pt x="5173676" y="6802601"/>
                </a:cubicBezTo>
                <a:cubicBezTo>
                  <a:pt x="5166756" y="6811255"/>
                  <a:pt x="5159836" y="6821640"/>
                  <a:pt x="5153132" y="6832134"/>
                </a:cubicBezTo>
                <a:lnTo>
                  <a:pt x="5136638" y="6858000"/>
                </a:lnTo>
                <a:lnTo>
                  <a:pt x="5106051" y="6858000"/>
                </a:lnTo>
                <a:lnTo>
                  <a:pt x="5127832" y="6832026"/>
                </a:lnTo>
                <a:cubicBezTo>
                  <a:pt x="5158107" y="6799139"/>
                  <a:pt x="5187517" y="6767983"/>
                  <a:pt x="5208277" y="6740288"/>
                </a:cubicBezTo>
                <a:cubicBezTo>
                  <a:pt x="5215197" y="6740288"/>
                  <a:pt x="5215197" y="6733364"/>
                  <a:pt x="5208277" y="6733364"/>
                </a:cubicBezTo>
                <a:cubicBezTo>
                  <a:pt x="5208277" y="6733364"/>
                  <a:pt x="5201357" y="6740288"/>
                  <a:pt x="5201357" y="6740288"/>
                </a:cubicBezTo>
                <a:cubicBezTo>
                  <a:pt x="5194437" y="6754136"/>
                  <a:pt x="5187517" y="6754136"/>
                  <a:pt x="5180596" y="6754136"/>
                </a:cubicBezTo>
                <a:lnTo>
                  <a:pt x="5187389" y="6740544"/>
                </a:lnTo>
                <a:lnTo>
                  <a:pt x="5194437" y="6733364"/>
                </a:lnTo>
                <a:cubicBezTo>
                  <a:pt x="5187516" y="6740288"/>
                  <a:pt x="5187516" y="6740288"/>
                  <a:pt x="5187516" y="6740288"/>
                </a:cubicBezTo>
                <a:lnTo>
                  <a:pt x="5187389" y="6740544"/>
                </a:lnTo>
                <a:lnTo>
                  <a:pt x="5098421" y="6831161"/>
                </a:lnTo>
                <a:lnTo>
                  <a:pt x="5074751" y="6858000"/>
                </a:lnTo>
                <a:lnTo>
                  <a:pt x="4627783" y="6858000"/>
                </a:lnTo>
                <a:lnTo>
                  <a:pt x="4759894" y="6716663"/>
                </a:lnTo>
                <a:cubicBezTo>
                  <a:pt x="5450268" y="5934815"/>
                  <a:pt x="5893935" y="4941647"/>
                  <a:pt x="5986727" y="3868735"/>
                </a:cubicBezTo>
                <a:cubicBezTo>
                  <a:pt x="5995162" y="3759071"/>
                  <a:pt x="6003598" y="3657840"/>
                  <a:pt x="6003597" y="3548178"/>
                </a:cubicBezTo>
                <a:cubicBezTo>
                  <a:pt x="6003597" y="3548178"/>
                  <a:pt x="6012034" y="3548178"/>
                  <a:pt x="6012034" y="3539742"/>
                </a:cubicBezTo>
                <a:lnTo>
                  <a:pt x="6012033" y="3514433"/>
                </a:lnTo>
                <a:lnTo>
                  <a:pt x="6003597" y="3506001"/>
                </a:lnTo>
                <a:lnTo>
                  <a:pt x="6003597" y="3269799"/>
                </a:lnTo>
                <a:cubicBezTo>
                  <a:pt x="5995162" y="3084217"/>
                  <a:pt x="5978291" y="2907070"/>
                  <a:pt x="5952984" y="2721484"/>
                </a:cubicBezTo>
                <a:cubicBezTo>
                  <a:pt x="5868626" y="2122549"/>
                  <a:pt x="5683041" y="1557361"/>
                  <a:pt x="5404662" y="1051221"/>
                </a:cubicBezTo>
                <a:cubicBezTo>
                  <a:pt x="5261257" y="764409"/>
                  <a:pt x="5075668" y="486032"/>
                  <a:pt x="4873211" y="224525"/>
                </a:cubicBezTo>
                <a:cubicBezTo>
                  <a:pt x="4881646" y="232961"/>
                  <a:pt x="4881646" y="232961"/>
                  <a:pt x="4890083" y="232961"/>
                </a:cubicBezTo>
                <a:cubicBezTo>
                  <a:pt x="4873213" y="207654"/>
                  <a:pt x="4831032" y="157040"/>
                  <a:pt x="4797289" y="114861"/>
                </a:cubicBezTo>
                <a:cubicBezTo>
                  <a:pt x="4771984" y="89556"/>
                  <a:pt x="4755110" y="64247"/>
                  <a:pt x="4738239" y="55811"/>
                </a:cubicBezTo>
                <a:close/>
                <a:moveTo>
                  <a:pt x="0" y="0"/>
                </a:moveTo>
                <a:lnTo>
                  <a:pt x="4229922" y="0"/>
                </a:lnTo>
                <a:lnTo>
                  <a:pt x="4372273" y="157015"/>
                </a:lnTo>
                <a:cubicBezTo>
                  <a:pt x="4431688" y="226187"/>
                  <a:pt x="4489090" y="297230"/>
                  <a:pt x="4543809" y="370769"/>
                </a:cubicBezTo>
                <a:cubicBezTo>
                  <a:pt x="4656128" y="524172"/>
                  <a:pt x="4758013" y="681691"/>
                  <a:pt x="4849592" y="843375"/>
                </a:cubicBezTo>
                <a:lnTo>
                  <a:pt x="4914877" y="967066"/>
                </a:lnTo>
                <a:lnTo>
                  <a:pt x="4925933" y="979122"/>
                </a:lnTo>
                <a:cubicBezTo>
                  <a:pt x="4944916" y="1006408"/>
                  <a:pt x="4963897" y="1049113"/>
                  <a:pt x="4982878" y="1068093"/>
                </a:cubicBezTo>
                <a:cubicBezTo>
                  <a:pt x="4982877" y="1070904"/>
                  <a:pt x="4982877" y="1073716"/>
                  <a:pt x="4982876" y="1076527"/>
                </a:cubicBezTo>
                <a:lnTo>
                  <a:pt x="4982876" y="1084962"/>
                </a:lnTo>
                <a:lnTo>
                  <a:pt x="4991312" y="1084964"/>
                </a:lnTo>
                <a:cubicBezTo>
                  <a:pt x="5008182" y="1110271"/>
                  <a:pt x="4999747" y="1110271"/>
                  <a:pt x="5008183" y="1127139"/>
                </a:cubicBezTo>
                <a:lnTo>
                  <a:pt x="5008183" y="1135577"/>
                </a:lnTo>
                <a:lnTo>
                  <a:pt x="5016618" y="1144015"/>
                </a:lnTo>
                <a:lnTo>
                  <a:pt x="5016619" y="1135576"/>
                </a:lnTo>
                <a:cubicBezTo>
                  <a:pt x="5041926" y="1177757"/>
                  <a:pt x="5050362" y="1203064"/>
                  <a:pt x="5075670" y="1228369"/>
                </a:cubicBezTo>
                <a:lnTo>
                  <a:pt x="5067232" y="1228371"/>
                </a:lnTo>
                <a:lnTo>
                  <a:pt x="5067232" y="1236805"/>
                </a:lnTo>
                <a:cubicBezTo>
                  <a:pt x="5067235" y="1245241"/>
                  <a:pt x="5075669" y="1245241"/>
                  <a:pt x="5075669" y="1245241"/>
                </a:cubicBezTo>
                <a:lnTo>
                  <a:pt x="5084105" y="1245241"/>
                </a:lnTo>
                <a:cubicBezTo>
                  <a:pt x="5084106" y="1248053"/>
                  <a:pt x="5084106" y="1250866"/>
                  <a:pt x="5084107" y="1253677"/>
                </a:cubicBezTo>
                <a:cubicBezTo>
                  <a:pt x="5100976" y="1278984"/>
                  <a:pt x="5092540" y="1287420"/>
                  <a:pt x="5100976" y="1304291"/>
                </a:cubicBezTo>
                <a:cubicBezTo>
                  <a:pt x="5109412" y="1304291"/>
                  <a:pt x="5109411" y="1295855"/>
                  <a:pt x="5117847" y="1312726"/>
                </a:cubicBezTo>
                <a:cubicBezTo>
                  <a:pt x="5117848" y="1321162"/>
                  <a:pt x="5126283" y="1321162"/>
                  <a:pt x="5126282" y="1329598"/>
                </a:cubicBezTo>
                <a:cubicBezTo>
                  <a:pt x="5117847" y="1329598"/>
                  <a:pt x="5117847" y="1329598"/>
                  <a:pt x="5117847" y="1338033"/>
                </a:cubicBezTo>
                <a:lnTo>
                  <a:pt x="5126283" y="1346469"/>
                </a:lnTo>
                <a:cubicBezTo>
                  <a:pt x="5126283" y="1346469"/>
                  <a:pt x="5126285" y="1354905"/>
                  <a:pt x="5134719" y="1354905"/>
                </a:cubicBezTo>
                <a:cubicBezTo>
                  <a:pt x="5143154" y="1371778"/>
                  <a:pt x="5185333" y="1439263"/>
                  <a:pt x="5176898" y="1430824"/>
                </a:cubicBezTo>
                <a:cubicBezTo>
                  <a:pt x="5193769" y="1422391"/>
                  <a:pt x="5151590" y="1405518"/>
                  <a:pt x="5168461" y="1397082"/>
                </a:cubicBezTo>
                <a:cubicBezTo>
                  <a:pt x="5160025" y="1388648"/>
                  <a:pt x="5151590" y="1380211"/>
                  <a:pt x="5143155" y="1363341"/>
                </a:cubicBezTo>
                <a:lnTo>
                  <a:pt x="5143154" y="1354903"/>
                </a:lnTo>
                <a:lnTo>
                  <a:pt x="5143155" y="1346469"/>
                </a:lnTo>
                <a:cubicBezTo>
                  <a:pt x="5143155" y="1338034"/>
                  <a:pt x="5134719" y="1329598"/>
                  <a:pt x="5134719" y="1329598"/>
                </a:cubicBezTo>
                <a:cubicBezTo>
                  <a:pt x="5134719" y="1304291"/>
                  <a:pt x="5109411" y="1295855"/>
                  <a:pt x="5092539" y="1262112"/>
                </a:cubicBezTo>
                <a:cubicBezTo>
                  <a:pt x="5100976" y="1262115"/>
                  <a:pt x="5100976" y="1253677"/>
                  <a:pt x="5092540" y="1245241"/>
                </a:cubicBezTo>
                <a:lnTo>
                  <a:pt x="5092539" y="1236803"/>
                </a:lnTo>
                <a:lnTo>
                  <a:pt x="5092539" y="1219933"/>
                </a:lnTo>
                <a:cubicBezTo>
                  <a:pt x="5084107" y="1219935"/>
                  <a:pt x="5084105" y="1211496"/>
                  <a:pt x="5084107" y="1219935"/>
                </a:cubicBezTo>
                <a:lnTo>
                  <a:pt x="5075668" y="1219935"/>
                </a:lnTo>
                <a:cubicBezTo>
                  <a:pt x="5075669" y="1194627"/>
                  <a:pt x="5058796" y="1203064"/>
                  <a:pt x="5050362" y="1186189"/>
                </a:cubicBezTo>
                <a:cubicBezTo>
                  <a:pt x="5041926" y="1160885"/>
                  <a:pt x="5033490" y="1144012"/>
                  <a:pt x="5025055" y="1135578"/>
                </a:cubicBezTo>
                <a:lnTo>
                  <a:pt x="5025054" y="1127141"/>
                </a:lnTo>
                <a:lnTo>
                  <a:pt x="5025055" y="1118707"/>
                </a:lnTo>
                <a:cubicBezTo>
                  <a:pt x="5016619" y="1110270"/>
                  <a:pt x="5012403" y="1106052"/>
                  <a:pt x="5009238" y="1101833"/>
                </a:cubicBezTo>
                <a:lnTo>
                  <a:pt x="5004170" y="1092826"/>
                </a:lnTo>
                <a:lnTo>
                  <a:pt x="5008183" y="1093400"/>
                </a:lnTo>
                <a:lnTo>
                  <a:pt x="5008182" y="1084964"/>
                </a:lnTo>
                <a:lnTo>
                  <a:pt x="4999746" y="1076527"/>
                </a:lnTo>
                <a:lnTo>
                  <a:pt x="4991312" y="1068091"/>
                </a:lnTo>
                <a:cubicBezTo>
                  <a:pt x="4991314" y="1059657"/>
                  <a:pt x="4991314" y="1059657"/>
                  <a:pt x="4982876" y="1042786"/>
                </a:cubicBezTo>
                <a:cubicBezTo>
                  <a:pt x="4982876" y="1051221"/>
                  <a:pt x="4974440" y="1042787"/>
                  <a:pt x="4966004" y="1025912"/>
                </a:cubicBezTo>
                <a:cubicBezTo>
                  <a:pt x="4974440" y="1025914"/>
                  <a:pt x="4974440" y="1034350"/>
                  <a:pt x="4982876" y="1034349"/>
                </a:cubicBezTo>
                <a:cubicBezTo>
                  <a:pt x="4966005" y="1009043"/>
                  <a:pt x="4966004" y="1025912"/>
                  <a:pt x="4957571" y="1009043"/>
                </a:cubicBezTo>
                <a:cubicBezTo>
                  <a:pt x="4949132" y="983737"/>
                  <a:pt x="4957569" y="1000607"/>
                  <a:pt x="4932262" y="966864"/>
                </a:cubicBezTo>
                <a:cubicBezTo>
                  <a:pt x="4940697" y="958427"/>
                  <a:pt x="4949132" y="966864"/>
                  <a:pt x="4957569" y="966864"/>
                </a:cubicBezTo>
                <a:lnTo>
                  <a:pt x="4923825" y="933123"/>
                </a:lnTo>
                <a:lnTo>
                  <a:pt x="4932261" y="933122"/>
                </a:lnTo>
                <a:lnTo>
                  <a:pt x="4932262" y="924686"/>
                </a:lnTo>
                <a:cubicBezTo>
                  <a:pt x="4932262" y="924686"/>
                  <a:pt x="4923828" y="924686"/>
                  <a:pt x="4923825" y="916250"/>
                </a:cubicBezTo>
                <a:cubicBezTo>
                  <a:pt x="4915392" y="907814"/>
                  <a:pt x="4906952" y="890943"/>
                  <a:pt x="4898518" y="890943"/>
                </a:cubicBezTo>
                <a:cubicBezTo>
                  <a:pt x="4898518" y="890943"/>
                  <a:pt x="4890085" y="882507"/>
                  <a:pt x="4890083" y="874073"/>
                </a:cubicBezTo>
                <a:lnTo>
                  <a:pt x="4881646" y="865638"/>
                </a:lnTo>
                <a:lnTo>
                  <a:pt x="4881647" y="874073"/>
                </a:lnTo>
                <a:lnTo>
                  <a:pt x="4881647" y="882507"/>
                </a:lnTo>
                <a:cubicBezTo>
                  <a:pt x="4856340" y="857200"/>
                  <a:pt x="4847904" y="831895"/>
                  <a:pt x="4839470" y="815023"/>
                </a:cubicBezTo>
                <a:cubicBezTo>
                  <a:pt x="4847904" y="815024"/>
                  <a:pt x="4856341" y="823461"/>
                  <a:pt x="4864776" y="823459"/>
                </a:cubicBezTo>
                <a:cubicBezTo>
                  <a:pt x="4839469" y="781279"/>
                  <a:pt x="4814160" y="739104"/>
                  <a:pt x="4814160" y="772843"/>
                </a:cubicBezTo>
                <a:cubicBezTo>
                  <a:pt x="4797289" y="730666"/>
                  <a:pt x="4797289" y="730666"/>
                  <a:pt x="4771982" y="705360"/>
                </a:cubicBezTo>
                <a:cubicBezTo>
                  <a:pt x="4771982" y="705360"/>
                  <a:pt x="4780421" y="705359"/>
                  <a:pt x="4780419" y="713795"/>
                </a:cubicBezTo>
                <a:lnTo>
                  <a:pt x="4788853" y="713795"/>
                </a:lnTo>
                <a:cubicBezTo>
                  <a:pt x="4797291" y="722229"/>
                  <a:pt x="4797292" y="713795"/>
                  <a:pt x="4797292" y="713795"/>
                </a:cubicBezTo>
                <a:cubicBezTo>
                  <a:pt x="4797289" y="705360"/>
                  <a:pt x="4797289" y="705360"/>
                  <a:pt x="4788854" y="696923"/>
                </a:cubicBezTo>
                <a:lnTo>
                  <a:pt x="4797290" y="696923"/>
                </a:lnTo>
                <a:lnTo>
                  <a:pt x="4805728" y="705359"/>
                </a:lnTo>
                <a:cubicBezTo>
                  <a:pt x="4805727" y="708171"/>
                  <a:pt x="4805727" y="710983"/>
                  <a:pt x="4805726" y="713795"/>
                </a:cubicBezTo>
                <a:lnTo>
                  <a:pt x="4814160" y="722229"/>
                </a:lnTo>
                <a:lnTo>
                  <a:pt x="4822596" y="730666"/>
                </a:lnTo>
                <a:cubicBezTo>
                  <a:pt x="4881647" y="823459"/>
                  <a:pt x="4932262" y="907814"/>
                  <a:pt x="4991311" y="1000607"/>
                </a:cubicBezTo>
                <a:lnTo>
                  <a:pt x="4991312" y="1009043"/>
                </a:lnTo>
                <a:lnTo>
                  <a:pt x="4999746" y="1017476"/>
                </a:lnTo>
                <a:cubicBezTo>
                  <a:pt x="5025057" y="1042786"/>
                  <a:pt x="5016619" y="1042785"/>
                  <a:pt x="5033490" y="1068093"/>
                </a:cubicBezTo>
                <a:cubicBezTo>
                  <a:pt x="5033490" y="1076527"/>
                  <a:pt x="5033489" y="1084964"/>
                  <a:pt x="5041925" y="1093401"/>
                </a:cubicBezTo>
                <a:lnTo>
                  <a:pt x="5050362" y="1101835"/>
                </a:lnTo>
                <a:cubicBezTo>
                  <a:pt x="5067233" y="1127141"/>
                  <a:pt x="5075669" y="1152450"/>
                  <a:pt x="5092540" y="1160885"/>
                </a:cubicBezTo>
                <a:lnTo>
                  <a:pt x="5100975" y="1169321"/>
                </a:lnTo>
                <a:lnTo>
                  <a:pt x="5100976" y="1194627"/>
                </a:lnTo>
                <a:cubicBezTo>
                  <a:pt x="5109412" y="1194627"/>
                  <a:pt x="5126283" y="1236805"/>
                  <a:pt x="5143155" y="1253676"/>
                </a:cubicBezTo>
                <a:lnTo>
                  <a:pt x="5151590" y="1262112"/>
                </a:lnTo>
                <a:lnTo>
                  <a:pt x="5151590" y="1270548"/>
                </a:lnTo>
                <a:cubicBezTo>
                  <a:pt x="5185332" y="1346469"/>
                  <a:pt x="5219076" y="1430825"/>
                  <a:pt x="5261254" y="1506748"/>
                </a:cubicBezTo>
                <a:cubicBezTo>
                  <a:pt x="5261255" y="1515180"/>
                  <a:pt x="5269690" y="1523617"/>
                  <a:pt x="5278126" y="1532055"/>
                </a:cubicBezTo>
                <a:cubicBezTo>
                  <a:pt x="5278126" y="1540489"/>
                  <a:pt x="5278125" y="1548926"/>
                  <a:pt x="5278128" y="1557362"/>
                </a:cubicBezTo>
                <a:cubicBezTo>
                  <a:pt x="5278125" y="1548926"/>
                  <a:pt x="5286562" y="1557361"/>
                  <a:pt x="5294998" y="1557362"/>
                </a:cubicBezTo>
                <a:cubicBezTo>
                  <a:pt x="5294997" y="1565794"/>
                  <a:pt x="5303433" y="1574233"/>
                  <a:pt x="5303433" y="1574233"/>
                </a:cubicBezTo>
                <a:cubicBezTo>
                  <a:pt x="5320305" y="1616412"/>
                  <a:pt x="5328741" y="1658590"/>
                  <a:pt x="5345614" y="1692332"/>
                </a:cubicBezTo>
                <a:cubicBezTo>
                  <a:pt x="5345613" y="1695144"/>
                  <a:pt x="5345613" y="1697956"/>
                  <a:pt x="5345612" y="1700767"/>
                </a:cubicBezTo>
                <a:lnTo>
                  <a:pt x="5345612" y="1717637"/>
                </a:lnTo>
                <a:lnTo>
                  <a:pt x="5354048" y="1717639"/>
                </a:lnTo>
                <a:cubicBezTo>
                  <a:pt x="5379355" y="1768251"/>
                  <a:pt x="5404662" y="1810432"/>
                  <a:pt x="5413098" y="1844173"/>
                </a:cubicBezTo>
                <a:cubicBezTo>
                  <a:pt x="5438404" y="1869479"/>
                  <a:pt x="5455275" y="1945401"/>
                  <a:pt x="5480584" y="2012887"/>
                </a:cubicBezTo>
                <a:cubicBezTo>
                  <a:pt x="5497455" y="2029761"/>
                  <a:pt x="5505890" y="2088808"/>
                  <a:pt x="5514328" y="2105680"/>
                </a:cubicBezTo>
                <a:lnTo>
                  <a:pt x="5514328" y="2114117"/>
                </a:lnTo>
                <a:lnTo>
                  <a:pt x="5514327" y="2122551"/>
                </a:lnTo>
                <a:lnTo>
                  <a:pt x="5514328" y="2130987"/>
                </a:lnTo>
                <a:cubicBezTo>
                  <a:pt x="5522762" y="2139423"/>
                  <a:pt x="5522762" y="2139423"/>
                  <a:pt x="5522762" y="2130987"/>
                </a:cubicBezTo>
                <a:cubicBezTo>
                  <a:pt x="5531197" y="2156294"/>
                  <a:pt x="5531198" y="2139423"/>
                  <a:pt x="5539633" y="2139424"/>
                </a:cubicBezTo>
                <a:cubicBezTo>
                  <a:pt x="5531196" y="2164730"/>
                  <a:pt x="5556505" y="2164730"/>
                  <a:pt x="5556503" y="2198472"/>
                </a:cubicBezTo>
                <a:cubicBezTo>
                  <a:pt x="5564941" y="2190038"/>
                  <a:pt x="5564939" y="2215344"/>
                  <a:pt x="5573376" y="2215344"/>
                </a:cubicBezTo>
                <a:cubicBezTo>
                  <a:pt x="5556504" y="2181601"/>
                  <a:pt x="5548068" y="2122551"/>
                  <a:pt x="5531197" y="2114117"/>
                </a:cubicBezTo>
                <a:lnTo>
                  <a:pt x="5531198" y="2097245"/>
                </a:lnTo>
                <a:lnTo>
                  <a:pt x="5522762" y="2088808"/>
                </a:lnTo>
                <a:cubicBezTo>
                  <a:pt x="5522762" y="2038194"/>
                  <a:pt x="5497455" y="1996017"/>
                  <a:pt x="5480583" y="1953837"/>
                </a:cubicBezTo>
                <a:cubicBezTo>
                  <a:pt x="5438405" y="1844173"/>
                  <a:pt x="5404661" y="1734510"/>
                  <a:pt x="5362484" y="1641717"/>
                </a:cubicBezTo>
                <a:cubicBezTo>
                  <a:pt x="5328740" y="1565794"/>
                  <a:pt x="5294998" y="1447698"/>
                  <a:pt x="5235948" y="1346470"/>
                </a:cubicBezTo>
                <a:cubicBezTo>
                  <a:pt x="5227512" y="1329599"/>
                  <a:pt x="5210641" y="1321163"/>
                  <a:pt x="5210643" y="1304291"/>
                </a:cubicBezTo>
                <a:cubicBezTo>
                  <a:pt x="5168462" y="1228369"/>
                  <a:pt x="5143155" y="1152450"/>
                  <a:pt x="5109412" y="1093400"/>
                </a:cubicBezTo>
                <a:cubicBezTo>
                  <a:pt x="5075669" y="1051221"/>
                  <a:pt x="5092540" y="1076527"/>
                  <a:pt x="5067234" y="1025914"/>
                </a:cubicBezTo>
                <a:cubicBezTo>
                  <a:pt x="5041926" y="966866"/>
                  <a:pt x="5008183" y="916250"/>
                  <a:pt x="4974440" y="882507"/>
                </a:cubicBezTo>
                <a:cubicBezTo>
                  <a:pt x="4940696" y="806586"/>
                  <a:pt x="4856339" y="705359"/>
                  <a:pt x="4814162" y="637873"/>
                </a:cubicBezTo>
                <a:cubicBezTo>
                  <a:pt x="4797289" y="612566"/>
                  <a:pt x="4788854" y="621003"/>
                  <a:pt x="4771983" y="595695"/>
                </a:cubicBezTo>
                <a:cubicBezTo>
                  <a:pt x="4788854" y="587259"/>
                  <a:pt x="4755109" y="545082"/>
                  <a:pt x="4729804" y="519774"/>
                </a:cubicBezTo>
                <a:cubicBezTo>
                  <a:pt x="4729804" y="519774"/>
                  <a:pt x="4721369" y="519774"/>
                  <a:pt x="4712933" y="511338"/>
                </a:cubicBezTo>
                <a:cubicBezTo>
                  <a:pt x="4687626" y="486033"/>
                  <a:pt x="4670753" y="426982"/>
                  <a:pt x="4628576" y="393238"/>
                </a:cubicBezTo>
                <a:cubicBezTo>
                  <a:pt x="4620140" y="384804"/>
                  <a:pt x="4611704" y="393238"/>
                  <a:pt x="4594833" y="376368"/>
                </a:cubicBezTo>
                <a:cubicBezTo>
                  <a:pt x="4594833" y="376368"/>
                  <a:pt x="4594833" y="351062"/>
                  <a:pt x="4577960" y="342623"/>
                </a:cubicBezTo>
                <a:cubicBezTo>
                  <a:pt x="4510475" y="249831"/>
                  <a:pt x="4400810" y="148604"/>
                  <a:pt x="4324890" y="72683"/>
                </a:cubicBezTo>
                <a:cubicBezTo>
                  <a:pt x="4308018" y="55812"/>
                  <a:pt x="4291147" y="36832"/>
                  <a:pt x="4273221" y="16797"/>
                </a:cubicBezTo>
                <a:lnTo>
                  <a:pt x="4257562" y="0"/>
                </a:lnTo>
                <a:lnTo>
                  <a:pt x="4303981" y="0"/>
                </a:lnTo>
                <a:lnTo>
                  <a:pt x="4319485" y="14161"/>
                </a:lnTo>
                <a:cubicBezTo>
                  <a:pt x="4325944" y="20488"/>
                  <a:pt x="4333325" y="28396"/>
                  <a:pt x="4341761" y="38940"/>
                </a:cubicBezTo>
                <a:lnTo>
                  <a:pt x="4333323" y="38940"/>
                </a:lnTo>
                <a:lnTo>
                  <a:pt x="4341761" y="47377"/>
                </a:lnTo>
                <a:cubicBezTo>
                  <a:pt x="4341762" y="64247"/>
                  <a:pt x="4324890" y="38940"/>
                  <a:pt x="4316454" y="38940"/>
                </a:cubicBezTo>
                <a:cubicBezTo>
                  <a:pt x="4333323" y="64247"/>
                  <a:pt x="4341762" y="64247"/>
                  <a:pt x="4358630" y="64247"/>
                </a:cubicBezTo>
                <a:cubicBezTo>
                  <a:pt x="4358633" y="72683"/>
                  <a:pt x="4358633" y="72683"/>
                  <a:pt x="4367067" y="81121"/>
                </a:cubicBezTo>
                <a:cubicBezTo>
                  <a:pt x="4367069" y="89554"/>
                  <a:pt x="4375504" y="89556"/>
                  <a:pt x="4375504" y="89556"/>
                </a:cubicBezTo>
                <a:lnTo>
                  <a:pt x="4383940" y="81120"/>
                </a:lnTo>
                <a:cubicBezTo>
                  <a:pt x="4392373" y="114861"/>
                  <a:pt x="4409246" y="89554"/>
                  <a:pt x="4434553" y="131733"/>
                </a:cubicBezTo>
                <a:lnTo>
                  <a:pt x="4442990" y="140168"/>
                </a:lnTo>
                <a:lnTo>
                  <a:pt x="4451426" y="140168"/>
                </a:lnTo>
                <a:cubicBezTo>
                  <a:pt x="4510474" y="207654"/>
                  <a:pt x="4561090" y="258268"/>
                  <a:pt x="4611704" y="300447"/>
                </a:cubicBezTo>
                <a:cubicBezTo>
                  <a:pt x="4603266" y="300447"/>
                  <a:pt x="4603267" y="334190"/>
                  <a:pt x="4620140" y="325755"/>
                </a:cubicBezTo>
                <a:cubicBezTo>
                  <a:pt x="4611704" y="308881"/>
                  <a:pt x="4628575" y="317318"/>
                  <a:pt x="4637011" y="334188"/>
                </a:cubicBezTo>
                <a:cubicBezTo>
                  <a:pt x="4662316" y="367932"/>
                  <a:pt x="4712933" y="418545"/>
                  <a:pt x="4755110" y="477595"/>
                </a:cubicBezTo>
                <a:cubicBezTo>
                  <a:pt x="4797290" y="528209"/>
                  <a:pt x="4839469" y="587259"/>
                  <a:pt x="4873211" y="629438"/>
                </a:cubicBezTo>
                <a:cubicBezTo>
                  <a:pt x="4864775" y="621002"/>
                  <a:pt x="4873211" y="654745"/>
                  <a:pt x="4881646" y="654745"/>
                </a:cubicBezTo>
                <a:cubicBezTo>
                  <a:pt x="4873211" y="637873"/>
                  <a:pt x="4881647" y="637873"/>
                  <a:pt x="4890082" y="646309"/>
                </a:cubicBezTo>
                <a:cubicBezTo>
                  <a:pt x="4890083" y="663180"/>
                  <a:pt x="4923827" y="705359"/>
                  <a:pt x="4949133" y="739102"/>
                </a:cubicBezTo>
                <a:cubicBezTo>
                  <a:pt x="4974440" y="772843"/>
                  <a:pt x="4999747" y="798150"/>
                  <a:pt x="4991312" y="798150"/>
                </a:cubicBezTo>
                <a:cubicBezTo>
                  <a:pt x="5025055" y="831895"/>
                  <a:pt x="5041926" y="865638"/>
                  <a:pt x="5058797" y="899380"/>
                </a:cubicBezTo>
                <a:cubicBezTo>
                  <a:pt x="5084104" y="941557"/>
                  <a:pt x="5100976" y="983736"/>
                  <a:pt x="5143155" y="1034350"/>
                </a:cubicBezTo>
                <a:lnTo>
                  <a:pt x="5143154" y="1051222"/>
                </a:lnTo>
                <a:cubicBezTo>
                  <a:pt x="5176898" y="1059657"/>
                  <a:pt x="5202205" y="1169322"/>
                  <a:pt x="5227512" y="1203064"/>
                </a:cubicBezTo>
                <a:cubicBezTo>
                  <a:pt x="5235949" y="1211497"/>
                  <a:pt x="5235950" y="1203065"/>
                  <a:pt x="5244383" y="1219935"/>
                </a:cubicBezTo>
                <a:cubicBezTo>
                  <a:pt x="5261254" y="1245241"/>
                  <a:pt x="5261256" y="1270548"/>
                  <a:pt x="5278126" y="1295855"/>
                </a:cubicBezTo>
                <a:cubicBezTo>
                  <a:pt x="5286561" y="1312728"/>
                  <a:pt x="5295000" y="1321162"/>
                  <a:pt x="5311869" y="1338033"/>
                </a:cubicBezTo>
                <a:cubicBezTo>
                  <a:pt x="5337176" y="1388648"/>
                  <a:pt x="5354048" y="1464569"/>
                  <a:pt x="5379354" y="1523620"/>
                </a:cubicBezTo>
                <a:cubicBezTo>
                  <a:pt x="5413098" y="1591105"/>
                  <a:pt x="5446840" y="1692332"/>
                  <a:pt x="5480584" y="1768253"/>
                </a:cubicBezTo>
                <a:cubicBezTo>
                  <a:pt x="5489019" y="1793560"/>
                  <a:pt x="5505891" y="1818865"/>
                  <a:pt x="5514328" y="1835738"/>
                </a:cubicBezTo>
                <a:lnTo>
                  <a:pt x="5505890" y="1827301"/>
                </a:lnTo>
                <a:cubicBezTo>
                  <a:pt x="5514327" y="1861046"/>
                  <a:pt x="5531197" y="1894789"/>
                  <a:pt x="5539634" y="1920094"/>
                </a:cubicBezTo>
                <a:lnTo>
                  <a:pt x="5539634" y="1945401"/>
                </a:lnTo>
                <a:cubicBezTo>
                  <a:pt x="5564941" y="2029760"/>
                  <a:pt x="5598683" y="2139423"/>
                  <a:pt x="5623989" y="2215343"/>
                </a:cubicBezTo>
                <a:lnTo>
                  <a:pt x="5615554" y="2215342"/>
                </a:lnTo>
                <a:lnTo>
                  <a:pt x="5615555" y="2223779"/>
                </a:lnTo>
                <a:lnTo>
                  <a:pt x="5623988" y="2232216"/>
                </a:lnTo>
                <a:cubicBezTo>
                  <a:pt x="5632426" y="2257524"/>
                  <a:pt x="5640861" y="2350315"/>
                  <a:pt x="5649298" y="2325008"/>
                </a:cubicBezTo>
                <a:lnTo>
                  <a:pt x="5649298" y="2333444"/>
                </a:lnTo>
                <a:lnTo>
                  <a:pt x="5649298" y="2341878"/>
                </a:lnTo>
                <a:lnTo>
                  <a:pt x="5657733" y="2341879"/>
                </a:lnTo>
                <a:lnTo>
                  <a:pt x="5657733" y="2333443"/>
                </a:lnTo>
                <a:cubicBezTo>
                  <a:pt x="5674605" y="2325008"/>
                  <a:pt x="5666171" y="2358751"/>
                  <a:pt x="5666169" y="2367185"/>
                </a:cubicBezTo>
                <a:cubicBezTo>
                  <a:pt x="5674605" y="2350315"/>
                  <a:pt x="5691476" y="2400928"/>
                  <a:pt x="5683040" y="2367183"/>
                </a:cubicBezTo>
                <a:cubicBezTo>
                  <a:pt x="5674605" y="2367186"/>
                  <a:pt x="5674605" y="2341878"/>
                  <a:pt x="5674605" y="2341878"/>
                </a:cubicBezTo>
                <a:cubicBezTo>
                  <a:pt x="5683041" y="2358751"/>
                  <a:pt x="5683041" y="2350315"/>
                  <a:pt x="5683040" y="2341879"/>
                </a:cubicBezTo>
                <a:cubicBezTo>
                  <a:pt x="5666171" y="2333443"/>
                  <a:pt x="5666171" y="2299699"/>
                  <a:pt x="5649298" y="2274394"/>
                </a:cubicBezTo>
                <a:lnTo>
                  <a:pt x="5649298" y="2257524"/>
                </a:lnTo>
                <a:lnTo>
                  <a:pt x="5649298" y="2249087"/>
                </a:lnTo>
                <a:lnTo>
                  <a:pt x="5649297" y="2240649"/>
                </a:lnTo>
                <a:lnTo>
                  <a:pt x="5640860" y="2240651"/>
                </a:lnTo>
                <a:cubicBezTo>
                  <a:pt x="5640862" y="2232213"/>
                  <a:pt x="5640862" y="2232213"/>
                  <a:pt x="5640862" y="2223779"/>
                </a:cubicBezTo>
                <a:cubicBezTo>
                  <a:pt x="5649297" y="2215342"/>
                  <a:pt x="5649296" y="2232217"/>
                  <a:pt x="5657734" y="2232217"/>
                </a:cubicBezTo>
                <a:cubicBezTo>
                  <a:pt x="5657734" y="2215345"/>
                  <a:pt x="5649297" y="2215342"/>
                  <a:pt x="5649298" y="2206908"/>
                </a:cubicBezTo>
                <a:lnTo>
                  <a:pt x="5649298" y="2198470"/>
                </a:lnTo>
                <a:lnTo>
                  <a:pt x="5649297" y="2190035"/>
                </a:lnTo>
                <a:lnTo>
                  <a:pt x="5649298" y="2181601"/>
                </a:lnTo>
                <a:lnTo>
                  <a:pt x="5640859" y="2147859"/>
                </a:lnTo>
                <a:lnTo>
                  <a:pt x="5632426" y="2139423"/>
                </a:lnTo>
                <a:cubicBezTo>
                  <a:pt x="5615553" y="2088809"/>
                  <a:pt x="5615555" y="2105681"/>
                  <a:pt x="5607121" y="2055067"/>
                </a:cubicBezTo>
                <a:cubicBezTo>
                  <a:pt x="5607121" y="2046628"/>
                  <a:pt x="5607121" y="2046628"/>
                  <a:pt x="5607118" y="2038194"/>
                </a:cubicBezTo>
                <a:cubicBezTo>
                  <a:pt x="5598683" y="2029760"/>
                  <a:pt x="5598683" y="2029760"/>
                  <a:pt x="5598684" y="2038192"/>
                </a:cubicBezTo>
                <a:cubicBezTo>
                  <a:pt x="5598684" y="2012887"/>
                  <a:pt x="5590248" y="1970710"/>
                  <a:pt x="5573377" y="1962273"/>
                </a:cubicBezTo>
                <a:cubicBezTo>
                  <a:pt x="5581812" y="1979144"/>
                  <a:pt x="5573375" y="1979146"/>
                  <a:pt x="5564941" y="1962273"/>
                </a:cubicBezTo>
                <a:lnTo>
                  <a:pt x="5564941" y="1953837"/>
                </a:lnTo>
                <a:lnTo>
                  <a:pt x="5573376" y="1953838"/>
                </a:lnTo>
                <a:cubicBezTo>
                  <a:pt x="5573375" y="1951025"/>
                  <a:pt x="5573377" y="1948213"/>
                  <a:pt x="5573377" y="1945401"/>
                </a:cubicBezTo>
                <a:lnTo>
                  <a:pt x="5564941" y="1936967"/>
                </a:lnTo>
                <a:cubicBezTo>
                  <a:pt x="5564941" y="1886353"/>
                  <a:pt x="5505889" y="1759817"/>
                  <a:pt x="5489019" y="1700769"/>
                </a:cubicBezTo>
                <a:cubicBezTo>
                  <a:pt x="5480583" y="1667026"/>
                  <a:pt x="5489018" y="1658589"/>
                  <a:pt x="5472148" y="1633282"/>
                </a:cubicBezTo>
                <a:cubicBezTo>
                  <a:pt x="5472148" y="1616412"/>
                  <a:pt x="5455276" y="1607977"/>
                  <a:pt x="5446841" y="1591103"/>
                </a:cubicBezTo>
                <a:cubicBezTo>
                  <a:pt x="5438404" y="1557360"/>
                  <a:pt x="5438404" y="1532053"/>
                  <a:pt x="5413098" y="1523619"/>
                </a:cubicBezTo>
                <a:cubicBezTo>
                  <a:pt x="5362483" y="1363341"/>
                  <a:pt x="5269690" y="1186189"/>
                  <a:pt x="5176900" y="1034350"/>
                </a:cubicBezTo>
                <a:cubicBezTo>
                  <a:pt x="5185335" y="1025912"/>
                  <a:pt x="5185335" y="1025912"/>
                  <a:pt x="5185333" y="1017477"/>
                </a:cubicBezTo>
                <a:cubicBezTo>
                  <a:pt x="5185334" y="1020289"/>
                  <a:pt x="5185334" y="1023100"/>
                  <a:pt x="5185335" y="1025912"/>
                </a:cubicBezTo>
                <a:lnTo>
                  <a:pt x="5193769" y="1025914"/>
                </a:lnTo>
                <a:cubicBezTo>
                  <a:pt x="5193769" y="1025914"/>
                  <a:pt x="5193768" y="1017477"/>
                  <a:pt x="5185332" y="1009044"/>
                </a:cubicBezTo>
                <a:lnTo>
                  <a:pt x="5185332" y="983737"/>
                </a:lnTo>
                <a:cubicBezTo>
                  <a:pt x="5176898" y="992171"/>
                  <a:pt x="5168462" y="983736"/>
                  <a:pt x="5151590" y="958427"/>
                </a:cubicBezTo>
                <a:lnTo>
                  <a:pt x="5151589" y="949995"/>
                </a:lnTo>
                <a:cubicBezTo>
                  <a:pt x="5151589" y="949995"/>
                  <a:pt x="5143156" y="949995"/>
                  <a:pt x="5143155" y="941557"/>
                </a:cubicBezTo>
                <a:lnTo>
                  <a:pt x="5143155" y="933122"/>
                </a:lnTo>
                <a:lnTo>
                  <a:pt x="5134718" y="933123"/>
                </a:lnTo>
                <a:cubicBezTo>
                  <a:pt x="5134719" y="924686"/>
                  <a:pt x="5134719" y="924686"/>
                  <a:pt x="5126283" y="916250"/>
                </a:cubicBezTo>
                <a:cubicBezTo>
                  <a:pt x="5134721" y="899379"/>
                  <a:pt x="5100976" y="874073"/>
                  <a:pt x="5109414" y="874074"/>
                </a:cubicBezTo>
                <a:lnTo>
                  <a:pt x="5117847" y="874073"/>
                </a:lnTo>
                <a:lnTo>
                  <a:pt x="5126285" y="882507"/>
                </a:lnTo>
                <a:cubicBezTo>
                  <a:pt x="5126283" y="874073"/>
                  <a:pt x="5117847" y="874073"/>
                  <a:pt x="5117848" y="865636"/>
                </a:cubicBezTo>
                <a:lnTo>
                  <a:pt x="5109412" y="857200"/>
                </a:lnTo>
                <a:cubicBezTo>
                  <a:pt x="5100976" y="840329"/>
                  <a:pt x="5092540" y="823459"/>
                  <a:pt x="5084104" y="823460"/>
                </a:cubicBezTo>
                <a:lnTo>
                  <a:pt x="5084105" y="815023"/>
                </a:lnTo>
                <a:cubicBezTo>
                  <a:pt x="5084105" y="815023"/>
                  <a:pt x="5084105" y="806586"/>
                  <a:pt x="5075670" y="798150"/>
                </a:cubicBezTo>
                <a:lnTo>
                  <a:pt x="5067233" y="798150"/>
                </a:lnTo>
                <a:lnTo>
                  <a:pt x="5067232" y="806587"/>
                </a:lnTo>
                <a:cubicBezTo>
                  <a:pt x="5067233" y="798150"/>
                  <a:pt x="5067233" y="789717"/>
                  <a:pt x="5058798" y="781279"/>
                </a:cubicBezTo>
                <a:cubicBezTo>
                  <a:pt x="5058797" y="789717"/>
                  <a:pt x="5050364" y="789716"/>
                  <a:pt x="5041925" y="781279"/>
                </a:cubicBezTo>
                <a:cubicBezTo>
                  <a:pt x="5050361" y="781278"/>
                  <a:pt x="5041928" y="772846"/>
                  <a:pt x="5041926" y="764409"/>
                </a:cubicBezTo>
                <a:lnTo>
                  <a:pt x="5033489" y="755973"/>
                </a:lnTo>
                <a:lnTo>
                  <a:pt x="5033489" y="747536"/>
                </a:lnTo>
                <a:lnTo>
                  <a:pt x="5025055" y="747536"/>
                </a:lnTo>
                <a:lnTo>
                  <a:pt x="5025055" y="755973"/>
                </a:lnTo>
                <a:cubicBezTo>
                  <a:pt x="4999747" y="713795"/>
                  <a:pt x="4974442" y="671616"/>
                  <a:pt x="4957570" y="663182"/>
                </a:cubicBezTo>
                <a:cubicBezTo>
                  <a:pt x="4949133" y="654745"/>
                  <a:pt x="4949133" y="654745"/>
                  <a:pt x="4949133" y="646309"/>
                </a:cubicBezTo>
                <a:cubicBezTo>
                  <a:pt x="4940697" y="637873"/>
                  <a:pt x="4940697" y="637873"/>
                  <a:pt x="4932264" y="637873"/>
                </a:cubicBezTo>
                <a:cubicBezTo>
                  <a:pt x="4932263" y="640081"/>
                  <a:pt x="4932263" y="642288"/>
                  <a:pt x="4932262" y="644497"/>
                </a:cubicBezTo>
                <a:lnTo>
                  <a:pt x="4910645" y="618234"/>
                </a:lnTo>
                <a:cubicBezTo>
                  <a:pt x="4886921" y="587787"/>
                  <a:pt x="4877430" y="570388"/>
                  <a:pt x="4839468" y="519774"/>
                </a:cubicBezTo>
                <a:cubicBezTo>
                  <a:pt x="4814159" y="502903"/>
                  <a:pt x="4805728" y="494466"/>
                  <a:pt x="4797289" y="494466"/>
                </a:cubicBezTo>
                <a:lnTo>
                  <a:pt x="4797289" y="469162"/>
                </a:lnTo>
                <a:cubicBezTo>
                  <a:pt x="4780419" y="469159"/>
                  <a:pt x="4780419" y="443852"/>
                  <a:pt x="4755109" y="418545"/>
                </a:cubicBezTo>
                <a:cubicBezTo>
                  <a:pt x="4729804" y="393238"/>
                  <a:pt x="4746678" y="435418"/>
                  <a:pt x="4721368" y="401675"/>
                </a:cubicBezTo>
                <a:cubicBezTo>
                  <a:pt x="4746676" y="418545"/>
                  <a:pt x="4721369" y="384804"/>
                  <a:pt x="4696060" y="359495"/>
                </a:cubicBezTo>
                <a:lnTo>
                  <a:pt x="4704496" y="359495"/>
                </a:lnTo>
                <a:cubicBezTo>
                  <a:pt x="4712932" y="367932"/>
                  <a:pt x="4721370" y="376368"/>
                  <a:pt x="4721369" y="367932"/>
                </a:cubicBezTo>
                <a:cubicBezTo>
                  <a:pt x="4721369" y="367932"/>
                  <a:pt x="4721369" y="359495"/>
                  <a:pt x="4712933" y="351061"/>
                </a:cubicBezTo>
                <a:lnTo>
                  <a:pt x="4704497" y="342625"/>
                </a:lnTo>
                <a:cubicBezTo>
                  <a:pt x="4712932" y="342625"/>
                  <a:pt x="4721369" y="367932"/>
                  <a:pt x="4729804" y="359495"/>
                </a:cubicBezTo>
                <a:cubicBezTo>
                  <a:pt x="4712932" y="342625"/>
                  <a:pt x="4704497" y="325754"/>
                  <a:pt x="4696060" y="325754"/>
                </a:cubicBezTo>
                <a:cubicBezTo>
                  <a:pt x="4687627" y="325755"/>
                  <a:pt x="4687627" y="325755"/>
                  <a:pt x="4687626" y="317318"/>
                </a:cubicBezTo>
                <a:cubicBezTo>
                  <a:pt x="4679192" y="308881"/>
                  <a:pt x="4670753" y="300448"/>
                  <a:pt x="4662317" y="300447"/>
                </a:cubicBezTo>
                <a:cubicBezTo>
                  <a:pt x="4662317" y="300447"/>
                  <a:pt x="4662317" y="308882"/>
                  <a:pt x="4670754" y="317320"/>
                </a:cubicBezTo>
                <a:lnTo>
                  <a:pt x="4670753" y="325755"/>
                </a:lnTo>
                <a:cubicBezTo>
                  <a:pt x="4653882" y="317319"/>
                  <a:pt x="4653882" y="334188"/>
                  <a:pt x="4645447" y="300448"/>
                </a:cubicBezTo>
                <a:cubicBezTo>
                  <a:pt x="4637010" y="308882"/>
                  <a:pt x="4653883" y="325754"/>
                  <a:pt x="4653882" y="334188"/>
                </a:cubicBezTo>
                <a:cubicBezTo>
                  <a:pt x="4628576" y="300447"/>
                  <a:pt x="4637009" y="292011"/>
                  <a:pt x="4620140" y="275141"/>
                </a:cubicBezTo>
                <a:cubicBezTo>
                  <a:pt x="4628578" y="275140"/>
                  <a:pt x="4628578" y="283575"/>
                  <a:pt x="4628578" y="283575"/>
                </a:cubicBezTo>
                <a:cubicBezTo>
                  <a:pt x="4637009" y="292011"/>
                  <a:pt x="4637009" y="292011"/>
                  <a:pt x="4645446" y="283575"/>
                </a:cubicBezTo>
                <a:lnTo>
                  <a:pt x="4628576" y="266706"/>
                </a:lnTo>
                <a:cubicBezTo>
                  <a:pt x="4645447" y="275142"/>
                  <a:pt x="4645447" y="266704"/>
                  <a:pt x="4628576" y="258268"/>
                </a:cubicBezTo>
                <a:cubicBezTo>
                  <a:pt x="4628577" y="255456"/>
                  <a:pt x="4628577" y="252643"/>
                  <a:pt x="4628578" y="249831"/>
                </a:cubicBezTo>
                <a:cubicBezTo>
                  <a:pt x="4637010" y="258268"/>
                  <a:pt x="4637010" y="249831"/>
                  <a:pt x="4637010" y="249831"/>
                </a:cubicBezTo>
                <a:cubicBezTo>
                  <a:pt x="4628575" y="241395"/>
                  <a:pt x="4628575" y="241395"/>
                  <a:pt x="4620140" y="241397"/>
                </a:cubicBezTo>
                <a:lnTo>
                  <a:pt x="4611704" y="232961"/>
                </a:lnTo>
                <a:lnTo>
                  <a:pt x="4594835" y="199218"/>
                </a:lnTo>
                <a:lnTo>
                  <a:pt x="4603267" y="207654"/>
                </a:lnTo>
                <a:cubicBezTo>
                  <a:pt x="4611703" y="216090"/>
                  <a:pt x="4620140" y="216090"/>
                  <a:pt x="4620140" y="216090"/>
                </a:cubicBezTo>
                <a:cubicBezTo>
                  <a:pt x="4620139" y="207656"/>
                  <a:pt x="4611704" y="199218"/>
                  <a:pt x="4603267" y="190783"/>
                </a:cubicBezTo>
                <a:lnTo>
                  <a:pt x="4594832" y="182347"/>
                </a:lnTo>
                <a:lnTo>
                  <a:pt x="4586397" y="173911"/>
                </a:lnTo>
                <a:cubicBezTo>
                  <a:pt x="4577961" y="165475"/>
                  <a:pt x="4569526" y="165475"/>
                  <a:pt x="4569526" y="173913"/>
                </a:cubicBezTo>
                <a:cubicBezTo>
                  <a:pt x="4569526" y="173913"/>
                  <a:pt x="4569525" y="182347"/>
                  <a:pt x="4577960" y="190784"/>
                </a:cubicBezTo>
                <a:lnTo>
                  <a:pt x="4586396" y="190783"/>
                </a:lnTo>
                <a:lnTo>
                  <a:pt x="4594835" y="199218"/>
                </a:lnTo>
                <a:cubicBezTo>
                  <a:pt x="4552654" y="182347"/>
                  <a:pt x="4586399" y="207656"/>
                  <a:pt x="4603267" y="232961"/>
                </a:cubicBezTo>
                <a:lnTo>
                  <a:pt x="4594833" y="224525"/>
                </a:lnTo>
                <a:cubicBezTo>
                  <a:pt x="4594833" y="227338"/>
                  <a:pt x="4594833" y="230149"/>
                  <a:pt x="4594835" y="232961"/>
                </a:cubicBezTo>
                <a:cubicBezTo>
                  <a:pt x="4594833" y="235772"/>
                  <a:pt x="4594834" y="238584"/>
                  <a:pt x="4594833" y="241395"/>
                </a:cubicBezTo>
                <a:lnTo>
                  <a:pt x="4603266" y="241396"/>
                </a:lnTo>
                <a:lnTo>
                  <a:pt x="4611704" y="249833"/>
                </a:lnTo>
                <a:lnTo>
                  <a:pt x="4603267" y="249831"/>
                </a:lnTo>
                <a:lnTo>
                  <a:pt x="4611704" y="258268"/>
                </a:lnTo>
                <a:lnTo>
                  <a:pt x="4611703" y="266704"/>
                </a:lnTo>
                <a:cubicBezTo>
                  <a:pt x="4586397" y="258268"/>
                  <a:pt x="4577960" y="241397"/>
                  <a:pt x="4552654" y="207654"/>
                </a:cubicBezTo>
                <a:lnTo>
                  <a:pt x="4561090" y="207654"/>
                </a:lnTo>
                <a:lnTo>
                  <a:pt x="4569525" y="207654"/>
                </a:lnTo>
                <a:lnTo>
                  <a:pt x="4561090" y="199218"/>
                </a:lnTo>
                <a:lnTo>
                  <a:pt x="4552654" y="199219"/>
                </a:lnTo>
                <a:lnTo>
                  <a:pt x="4544217" y="190783"/>
                </a:lnTo>
                <a:cubicBezTo>
                  <a:pt x="4535785" y="182348"/>
                  <a:pt x="4544217" y="173913"/>
                  <a:pt x="4527347" y="157040"/>
                </a:cubicBezTo>
                <a:lnTo>
                  <a:pt x="4527346" y="148604"/>
                </a:lnTo>
                <a:cubicBezTo>
                  <a:pt x="4518911" y="148604"/>
                  <a:pt x="4518910" y="140168"/>
                  <a:pt x="4518910" y="140168"/>
                </a:cubicBezTo>
                <a:lnTo>
                  <a:pt x="4510474" y="140168"/>
                </a:lnTo>
                <a:lnTo>
                  <a:pt x="4510474" y="148604"/>
                </a:lnTo>
                <a:cubicBezTo>
                  <a:pt x="4493604" y="131734"/>
                  <a:pt x="4493604" y="106427"/>
                  <a:pt x="4476732" y="106427"/>
                </a:cubicBezTo>
                <a:cubicBezTo>
                  <a:pt x="4476732" y="106427"/>
                  <a:pt x="4468297" y="106427"/>
                  <a:pt x="4468297" y="97990"/>
                </a:cubicBezTo>
                <a:lnTo>
                  <a:pt x="4459861" y="97990"/>
                </a:lnTo>
                <a:lnTo>
                  <a:pt x="4459861" y="106428"/>
                </a:lnTo>
                <a:cubicBezTo>
                  <a:pt x="4426117" y="47377"/>
                  <a:pt x="4442992" y="89554"/>
                  <a:pt x="4426117" y="89554"/>
                </a:cubicBezTo>
                <a:cubicBezTo>
                  <a:pt x="4421899" y="72683"/>
                  <a:pt x="4407137" y="51593"/>
                  <a:pt x="4388156" y="29450"/>
                </a:cubicBezTo>
                <a:lnTo>
                  <a:pt x="4360109" y="0"/>
                </a:lnTo>
                <a:lnTo>
                  <a:pt x="4638592" y="0"/>
                </a:lnTo>
                <a:lnTo>
                  <a:pt x="4699158" y="62995"/>
                </a:lnTo>
                <a:cubicBezTo>
                  <a:pt x="4971672" y="360550"/>
                  <a:pt x="5209586" y="692705"/>
                  <a:pt x="5404662" y="1051221"/>
                </a:cubicBezTo>
                <a:cubicBezTo>
                  <a:pt x="5699912" y="1626956"/>
                  <a:pt x="5885366" y="2260817"/>
                  <a:pt x="5938418" y="2935851"/>
                </a:cubicBezTo>
                <a:lnTo>
                  <a:pt x="5947253" y="3112842"/>
                </a:lnTo>
                <a:lnTo>
                  <a:pt x="5951125" y="3133338"/>
                </a:lnTo>
                <a:cubicBezTo>
                  <a:pt x="5947799" y="3130267"/>
                  <a:pt x="5947799" y="3130267"/>
                  <a:pt x="5950868" y="3126941"/>
                </a:cubicBezTo>
                <a:cubicBezTo>
                  <a:pt x="5950611" y="3120546"/>
                  <a:pt x="5953680" y="3117220"/>
                  <a:pt x="5953938" y="3123616"/>
                </a:cubicBezTo>
                <a:cubicBezTo>
                  <a:pt x="5953938" y="3123616"/>
                  <a:pt x="5957523" y="3133084"/>
                  <a:pt x="5954453" y="3136408"/>
                </a:cubicBezTo>
                <a:cubicBezTo>
                  <a:pt x="5954453" y="3136408"/>
                  <a:pt x="5957779" y="3139480"/>
                  <a:pt x="5957779" y="3139480"/>
                </a:cubicBezTo>
                <a:cubicBezTo>
                  <a:pt x="5957779" y="3139480"/>
                  <a:pt x="5957779" y="3139480"/>
                  <a:pt x="5954710" y="3142804"/>
                </a:cubicBezTo>
                <a:cubicBezTo>
                  <a:pt x="5966236" y="3190395"/>
                  <a:pt x="5971363" y="3238241"/>
                  <a:pt x="5960116" y="3277128"/>
                </a:cubicBezTo>
                <a:cubicBezTo>
                  <a:pt x="5977265" y="3305275"/>
                  <a:pt x="5967303" y="3376144"/>
                  <a:pt x="5972174" y="3417593"/>
                </a:cubicBezTo>
                <a:cubicBezTo>
                  <a:pt x="5969620" y="3433712"/>
                  <a:pt x="5966293" y="3430640"/>
                  <a:pt x="5962709" y="3421173"/>
                </a:cubicBezTo>
                <a:cubicBezTo>
                  <a:pt x="5966808" y="3443433"/>
                  <a:pt x="5961440" y="3469273"/>
                  <a:pt x="5968094" y="3475415"/>
                </a:cubicBezTo>
                <a:cubicBezTo>
                  <a:pt x="5966312" y="3510722"/>
                  <a:pt x="5964014" y="3533237"/>
                  <a:pt x="5964787" y="3552426"/>
                </a:cubicBezTo>
                <a:cubicBezTo>
                  <a:pt x="5962490" y="3574940"/>
                  <a:pt x="5959935" y="3591059"/>
                  <a:pt x="5951498" y="3620225"/>
                </a:cubicBezTo>
                <a:cubicBezTo>
                  <a:pt x="5945102" y="3620480"/>
                  <a:pt x="5947914" y="3610758"/>
                  <a:pt x="5941518" y="3611013"/>
                </a:cubicBezTo>
                <a:cubicBezTo>
                  <a:pt x="5936923" y="3656042"/>
                  <a:pt x="5938210" y="3688023"/>
                  <a:pt x="5933358" y="3726657"/>
                </a:cubicBezTo>
                <a:lnTo>
                  <a:pt x="5932401" y="3750159"/>
                </a:lnTo>
                <a:lnTo>
                  <a:pt x="5936112" y="3742197"/>
                </a:lnTo>
                <a:lnTo>
                  <a:pt x="5931041" y="3783572"/>
                </a:lnTo>
                <a:lnTo>
                  <a:pt x="5930942" y="3786013"/>
                </a:lnTo>
                <a:lnTo>
                  <a:pt x="5930199" y="3790443"/>
                </a:lnTo>
                <a:lnTo>
                  <a:pt x="5909750" y="3957308"/>
                </a:lnTo>
                <a:cubicBezTo>
                  <a:pt x="5900259" y="4029011"/>
                  <a:pt x="5889716" y="4100713"/>
                  <a:pt x="5877062" y="4172416"/>
                </a:cubicBezTo>
                <a:cubicBezTo>
                  <a:pt x="5877062" y="4189290"/>
                  <a:pt x="5877061" y="4206160"/>
                  <a:pt x="5868625" y="4214595"/>
                </a:cubicBezTo>
                <a:cubicBezTo>
                  <a:pt x="5811685" y="4534097"/>
                  <a:pt x="5724197" y="4842625"/>
                  <a:pt x="5609277" y="5137233"/>
                </a:cubicBezTo>
                <a:lnTo>
                  <a:pt x="5491924" y="5411666"/>
                </a:lnTo>
                <a:lnTo>
                  <a:pt x="5491547" y="5414872"/>
                </a:lnTo>
                <a:cubicBezTo>
                  <a:pt x="5490882" y="5418118"/>
                  <a:pt x="5489618" y="5421648"/>
                  <a:pt x="5487221" y="5422780"/>
                </a:cubicBezTo>
                <a:cubicBezTo>
                  <a:pt x="5487221" y="5422780"/>
                  <a:pt x="5489486" y="5427576"/>
                  <a:pt x="5489486" y="5427576"/>
                </a:cubicBezTo>
                <a:cubicBezTo>
                  <a:pt x="5489486" y="5427576"/>
                  <a:pt x="5489486" y="5427576"/>
                  <a:pt x="5484693" y="5429840"/>
                </a:cubicBezTo>
                <a:cubicBezTo>
                  <a:pt x="5476322" y="5486587"/>
                  <a:pt x="5460891" y="5540803"/>
                  <a:pt x="5431604" y="5578103"/>
                </a:cubicBezTo>
                <a:cubicBezTo>
                  <a:pt x="5437875" y="5616199"/>
                  <a:pt x="5395949" y="5688799"/>
                  <a:pt x="5383045" y="5735954"/>
                </a:cubicBezTo>
                <a:cubicBezTo>
                  <a:pt x="5373196" y="5752339"/>
                  <a:pt x="5370931" y="5747543"/>
                  <a:pt x="5371193" y="5735689"/>
                </a:cubicBezTo>
                <a:cubicBezTo>
                  <a:pt x="5365875" y="5761664"/>
                  <a:pt x="5348704" y="5787374"/>
                  <a:pt x="5353234" y="5796964"/>
                </a:cubicBezTo>
                <a:cubicBezTo>
                  <a:pt x="5335800" y="5834529"/>
                  <a:pt x="5323423" y="5857974"/>
                  <a:pt x="5315838" y="5879154"/>
                </a:cubicBezTo>
                <a:cubicBezTo>
                  <a:pt x="5303461" y="5902599"/>
                  <a:pt x="5293610" y="5918984"/>
                  <a:pt x="5271646" y="5946958"/>
                </a:cubicBezTo>
                <a:cubicBezTo>
                  <a:pt x="5264588" y="5944427"/>
                  <a:pt x="5271909" y="5935102"/>
                  <a:pt x="5264849" y="5932571"/>
                </a:cubicBezTo>
                <a:cubicBezTo>
                  <a:pt x="5240094" y="5979461"/>
                  <a:pt x="5227454" y="6014761"/>
                  <a:pt x="5205226" y="6054591"/>
                </a:cubicBezTo>
                <a:cubicBezTo>
                  <a:pt x="5190059" y="6096952"/>
                  <a:pt x="5167831" y="6136781"/>
                  <a:pt x="5133488" y="6188200"/>
                </a:cubicBezTo>
                <a:cubicBezTo>
                  <a:pt x="5148394" y="6157694"/>
                  <a:pt x="5131486" y="6171548"/>
                  <a:pt x="5117105" y="6178342"/>
                </a:cubicBezTo>
                <a:cubicBezTo>
                  <a:pt x="5112311" y="6180607"/>
                  <a:pt x="5109783" y="6187667"/>
                  <a:pt x="5104989" y="6189932"/>
                </a:cubicBezTo>
                <a:cubicBezTo>
                  <a:pt x="5104989" y="6189932"/>
                  <a:pt x="5102724" y="6185136"/>
                  <a:pt x="5105252" y="6178076"/>
                </a:cubicBezTo>
                <a:cubicBezTo>
                  <a:pt x="5105252" y="6178076"/>
                  <a:pt x="5105252" y="6178076"/>
                  <a:pt x="5107780" y="6171017"/>
                </a:cubicBezTo>
                <a:cubicBezTo>
                  <a:pt x="5102724" y="6185136"/>
                  <a:pt x="5095927" y="6170750"/>
                  <a:pt x="5110570" y="6152101"/>
                </a:cubicBezTo>
                <a:cubicBezTo>
                  <a:pt x="5110570" y="6152101"/>
                  <a:pt x="5110570" y="6152101"/>
                  <a:pt x="5117630" y="6154631"/>
                </a:cubicBezTo>
                <a:cubicBezTo>
                  <a:pt x="5122423" y="6152366"/>
                  <a:pt x="5124951" y="6145306"/>
                  <a:pt x="5124951" y="6145306"/>
                </a:cubicBezTo>
                <a:cubicBezTo>
                  <a:pt x="5132010" y="6147837"/>
                  <a:pt x="5127217" y="6150102"/>
                  <a:pt x="5124689" y="6157162"/>
                </a:cubicBezTo>
                <a:cubicBezTo>
                  <a:pt x="5124689" y="6157162"/>
                  <a:pt x="5124689" y="6157162"/>
                  <a:pt x="5122160" y="6164222"/>
                </a:cubicBezTo>
                <a:cubicBezTo>
                  <a:pt x="5141597" y="6143308"/>
                  <a:pt x="5166353" y="6096419"/>
                  <a:pt x="5161821" y="6086827"/>
                </a:cubicBezTo>
                <a:cubicBezTo>
                  <a:pt x="5186577" y="6039938"/>
                  <a:pt x="5220658" y="6000375"/>
                  <a:pt x="5223710" y="5969604"/>
                </a:cubicBezTo>
                <a:cubicBezTo>
                  <a:pt x="5238616" y="5939099"/>
                  <a:pt x="5240620" y="5955750"/>
                  <a:pt x="5255262" y="5937100"/>
                </a:cubicBezTo>
                <a:cubicBezTo>
                  <a:pt x="5270168" y="5906595"/>
                  <a:pt x="5258316" y="5906330"/>
                  <a:pt x="5265899" y="5885149"/>
                </a:cubicBezTo>
                <a:cubicBezTo>
                  <a:pt x="5292658" y="5854910"/>
                  <a:pt x="5302771" y="5826670"/>
                  <a:pt x="5310355" y="5805490"/>
                </a:cubicBezTo>
                <a:cubicBezTo>
                  <a:pt x="5317939" y="5784310"/>
                  <a:pt x="5323258" y="5758334"/>
                  <a:pt x="5342957" y="5725565"/>
                </a:cubicBezTo>
                <a:cubicBezTo>
                  <a:pt x="5352544" y="5721035"/>
                  <a:pt x="5359865" y="5711711"/>
                  <a:pt x="5359603" y="5723566"/>
                </a:cubicBezTo>
                <a:cubicBezTo>
                  <a:pt x="5380698" y="5681339"/>
                  <a:pt x="5393970" y="5644274"/>
                  <a:pt x="5405162" y="5607458"/>
                </a:cubicBezTo>
                <a:lnTo>
                  <a:pt x="5419834" y="5556614"/>
                </a:lnTo>
                <a:lnTo>
                  <a:pt x="5343783" y="5707015"/>
                </a:lnTo>
                <a:cubicBezTo>
                  <a:pt x="5137377" y="6084780"/>
                  <a:pt x="4883032" y="6432513"/>
                  <a:pt x="4588841" y="6742552"/>
                </a:cubicBezTo>
                <a:lnTo>
                  <a:pt x="4469515" y="6858000"/>
                </a:lnTo>
                <a:lnTo>
                  <a:pt x="4102414" y="6858000"/>
                </a:lnTo>
                <a:lnTo>
                  <a:pt x="4156175" y="6787476"/>
                </a:lnTo>
                <a:cubicBezTo>
                  <a:pt x="4215224" y="6694684"/>
                  <a:pt x="4274274" y="6610327"/>
                  <a:pt x="4333324" y="6525971"/>
                </a:cubicBezTo>
                <a:cubicBezTo>
                  <a:pt x="4350199" y="6525971"/>
                  <a:pt x="4350197" y="6534407"/>
                  <a:pt x="4350197" y="6551277"/>
                </a:cubicBezTo>
                <a:cubicBezTo>
                  <a:pt x="4392373" y="6475355"/>
                  <a:pt x="4426118" y="6424743"/>
                  <a:pt x="4451424" y="6365693"/>
                </a:cubicBezTo>
                <a:cubicBezTo>
                  <a:pt x="4476730" y="6321404"/>
                  <a:pt x="4497293" y="6277118"/>
                  <a:pt x="4527346" y="6225714"/>
                </a:cubicBezTo>
                <a:lnTo>
                  <a:pt x="4556321" y="6179312"/>
                </a:lnTo>
                <a:lnTo>
                  <a:pt x="4561089" y="6180105"/>
                </a:lnTo>
                <a:cubicBezTo>
                  <a:pt x="4561089" y="6180105"/>
                  <a:pt x="4569528" y="6180107"/>
                  <a:pt x="4577961" y="6171673"/>
                </a:cubicBezTo>
                <a:lnTo>
                  <a:pt x="4586396" y="6171671"/>
                </a:lnTo>
                <a:cubicBezTo>
                  <a:pt x="4594833" y="6154801"/>
                  <a:pt x="4611704" y="6137929"/>
                  <a:pt x="4603267" y="6129493"/>
                </a:cubicBezTo>
                <a:cubicBezTo>
                  <a:pt x="4611704" y="6129493"/>
                  <a:pt x="4620140" y="6121059"/>
                  <a:pt x="4620139" y="6112623"/>
                </a:cubicBezTo>
                <a:lnTo>
                  <a:pt x="4620140" y="6104185"/>
                </a:lnTo>
                <a:lnTo>
                  <a:pt x="4611704" y="6104186"/>
                </a:lnTo>
                <a:cubicBezTo>
                  <a:pt x="4628575" y="6083098"/>
                  <a:pt x="4637011" y="6066227"/>
                  <a:pt x="4645446" y="6049356"/>
                </a:cubicBezTo>
                <a:lnTo>
                  <a:pt x="4658579" y="6024607"/>
                </a:lnTo>
                <a:lnTo>
                  <a:pt x="4657191" y="6022823"/>
                </a:lnTo>
                <a:cubicBezTo>
                  <a:pt x="4653015" y="6023181"/>
                  <a:pt x="4645022" y="6028074"/>
                  <a:pt x="4637720" y="6031225"/>
                </a:cubicBezTo>
                <a:cubicBezTo>
                  <a:pt x="4632853" y="6033324"/>
                  <a:pt x="4630086" y="6040295"/>
                  <a:pt x="4625218" y="6042395"/>
                </a:cubicBezTo>
                <a:lnTo>
                  <a:pt x="4625358" y="6039920"/>
                </a:lnTo>
                <a:lnTo>
                  <a:pt x="4603267" y="6062007"/>
                </a:lnTo>
                <a:cubicBezTo>
                  <a:pt x="4611704" y="6053573"/>
                  <a:pt x="4620140" y="6045137"/>
                  <a:pt x="4620139" y="6036700"/>
                </a:cubicBezTo>
                <a:cubicBezTo>
                  <a:pt x="4586397" y="6078878"/>
                  <a:pt x="4544217" y="6129493"/>
                  <a:pt x="4502039" y="6188543"/>
                </a:cubicBezTo>
                <a:cubicBezTo>
                  <a:pt x="4459860" y="6247593"/>
                  <a:pt x="4417681" y="6306643"/>
                  <a:pt x="4383940" y="6357257"/>
                </a:cubicBezTo>
                <a:cubicBezTo>
                  <a:pt x="4383939" y="6348819"/>
                  <a:pt x="4375504" y="6348821"/>
                  <a:pt x="4367067" y="6357256"/>
                </a:cubicBezTo>
                <a:cubicBezTo>
                  <a:pt x="4324889" y="6407871"/>
                  <a:pt x="4291146" y="6450050"/>
                  <a:pt x="4240530" y="6492227"/>
                </a:cubicBezTo>
                <a:cubicBezTo>
                  <a:pt x="4248967" y="6509098"/>
                  <a:pt x="4206790" y="6525971"/>
                  <a:pt x="4189918" y="6542842"/>
                </a:cubicBezTo>
                <a:cubicBezTo>
                  <a:pt x="4181480" y="6551277"/>
                  <a:pt x="4189918" y="6559714"/>
                  <a:pt x="4173045" y="6568148"/>
                </a:cubicBezTo>
                <a:cubicBezTo>
                  <a:pt x="4173044" y="6576584"/>
                  <a:pt x="4147738" y="6585021"/>
                  <a:pt x="4130868" y="6601891"/>
                </a:cubicBezTo>
                <a:cubicBezTo>
                  <a:pt x="4105561" y="6627198"/>
                  <a:pt x="4080254" y="6660939"/>
                  <a:pt x="4054944" y="6686246"/>
                </a:cubicBezTo>
                <a:cubicBezTo>
                  <a:pt x="4021201" y="6719991"/>
                  <a:pt x="4021201" y="6728426"/>
                  <a:pt x="3979024" y="6762169"/>
                </a:cubicBezTo>
                <a:cubicBezTo>
                  <a:pt x="3960044" y="6783258"/>
                  <a:pt x="3938427" y="6803820"/>
                  <a:pt x="3916151" y="6823459"/>
                </a:cubicBezTo>
                <a:lnTo>
                  <a:pt x="3874750" y="6858000"/>
                </a:lnTo>
                <a:lnTo>
                  <a:pt x="3809992" y="6858000"/>
                </a:lnTo>
                <a:lnTo>
                  <a:pt x="3835617" y="6838089"/>
                </a:lnTo>
                <a:cubicBezTo>
                  <a:pt x="3945281" y="6753734"/>
                  <a:pt x="4046511" y="6660941"/>
                  <a:pt x="4139304" y="6576584"/>
                </a:cubicBezTo>
                <a:cubicBezTo>
                  <a:pt x="4113995" y="6576584"/>
                  <a:pt x="4080253" y="6635634"/>
                  <a:pt x="4046510" y="6652505"/>
                </a:cubicBezTo>
                <a:cubicBezTo>
                  <a:pt x="4046511" y="6660941"/>
                  <a:pt x="4029637" y="6660942"/>
                  <a:pt x="4021202" y="6660941"/>
                </a:cubicBezTo>
                <a:cubicBezTo>
                  <a:pt x="3962152" y="6711555"/>
                  <a:pt x="3886231" y="6779041"/>
                  <a:pt x="3810311" y="6829655"/>
                </a:cubicBezTo>
                <a:lnTo>
                  <a:pt x="3774445" y="6858000"/>
                </a:lnTo>
                <a:lnTo>
                  <a:pt x="3720522" y="6858000"/>
                </a:lnTo>
                <a:lnTo>
                  <a:pt x="3734388" y="6846525"/>
                </a:lnTo>
                <a:cubicBezTo>
                  <a:pt x="3759695" y="6829655"/>
                  <a:pt x="3785001" y="6821219"/>
                  <a:pt x="3768132" y="6821217"/>
                </a:cubicBezTo>
                <a:cubicBezTo>
                  <a:pt x="3793438" y="6795912"/>
                  <a:pt x="3827182" y="6770605"/>
                  <a:pt x="3869358" y="6745298"/>
                </a:cubicBezTo>
                <a:cubicBezTo>
                  <a:pt x="3877794" y="6736862"/>
                  <a:pt x="3894670" y="6719991"/>
                  <a:pt x="3911538" y="6711555"/>
                </a:cubicBezTo>
                <a:lnTo>
                  <a:pt x="3919975" y="6711555"/>
                </a:lnTo>
                <a:lnTo>
                  <a:pt x="3928411" y="6703118"/>
                </a:lnTo>
                <a:lnTo>
                  <a:pt x="3928411" y="6694684"/>
                </a:lnTo>
                <a:lnTo>
                  <a:pt x="3936845" y="6694684"/>
                </a:lnTo>
                <a:cubicBezTo>
                  <a:pt x="3995895" y="6644071"/>
                  <a:pt x="4054944" y="6593455"/>
                  <a:pt x="4097124" y="6551277"/>
                </a:cubicBezTo>
                <a:cubicBezTo>
                  <a:pt x="4105561" y="6551277"/>
                  <a:pt x="4113995" y="6551277"/>
                  <a:pt x="4113995" y="6542841"/>
                </a:cubicBezTo>
                <a:lnTo>
                  <a:pt x="4122431" y="6542841"/>
                </a:lnTo>
                <a:cubicBezTo>
                  <a:pt x="4122431" y="6542841"/>
                  <a:pt x="4130867" y="6542841"/>
                  <a:pt x="4130869" y="6534407"/>
                </a:cubicBezTo>
                <a:cubicBezTo>
                  <a:pt x="4130868" y="6531595"/>
                  <a:pt x="4130867" y="6528783"/>
                  <a:pt x="4130868" y="6525971"/>
                </a:cubicBezTo>
                <a:cubicBezTo>
                  <a:pt x="4156175" y="6500664"/>
                  <a:pt x="4215225" y="6450050"/>
                  <a:pt x="4189919" y="6458484"/>
                </a:cubicBezTo>
                <a:lnTo>
                  <a:pt x="4198354" y="6450050"/>
                </a:lnTo>
                <a:cubicBezTo>
                  <a:pt x="4206788" y="6450048"/>
                  <a:pt x="4206790" y="6433178"/>
                  <a:pt x="4206790" y="6433178"/>
                </a:cubicBezTo>
                <a:lnTo>
                  <a:pt x="4190270" y="6433178"/>
                </a:lnTo>
                <a:lnTo>
                  <a:pt x="4207843" y="6416307"/>
                </a:lnTo>
                <a:lnTo>
                  <a:pt x="4215199" y="6391088"/>
                </a:lnTo>
                <a:cubicBezTo>
                  <a:pt x="4215259" y="6391032"/>
                  <a:pt x="4215318" y="6390975"/>
                  <a:pt x="4215378" y="6390919"/>
                </a:cubicBezTo>
                <a:lnTo>
                  <a:pt x="4244751" y="6375183"/>
                </a:lnTo>
                <a:cubicBezTo>
                  <a:pt x="4253186" y="6365692"/>
                  <a:pt x="4261622" y="6353038"/>
                  <a:pt x="4274275" y="6340386"/>
                </a:cubicBezTo>
                <a:lnTo>
                  <a:pt x="4282710" y="6340386"/>
                </a:lnTo>
                <a:cubicBezTo>
                  <a:pt x="4282712" y="6331950"/>
                  <a:pt x="4291146" y="6331950"/>
                  <a:pt x="4282712" y="6331950"/>
                </a:cubicBezTo>
                <a:cubicBezTo>
                  <a:pt x="4282712" y="6329138"/>
                  <a:pt x="4282711" y="6326326"/>
                  <a:pt x="4282711" y="6323514"/>
                </a:cubicBezTo>
                <a:cubicBezTo>
                  <a:pt x="4291147" y="6315079"/>
                  <a:pt x="4299581" y="6315079"/>
                  <a:pt x="4308018" y="6315078"/>
                </a:cubicBezTo>
                <a:lnTo>
                  <a:pt x="4299581" y="6323514"/>
                </a:lnTo>
                <a:cubicBezTo>
                  <a:pt x="4291146" y="6331950"/>
                  <a:pt x="4291147" y="6340386"/>
                  <a:pt x="4291147" y="6340386"/>
                </a:cubicBezTo>
                <a:cubicBezTo>
                  <a:pt x="4299583" y="6340386"/>
                  <a:pt x="4308017" y="6340384"/>
                  <a:pt x="4308019" y="6331950"/>
                </a:cubicBezTo>
                <a:lnTo>
                  <a:pt x="4316453" y="6331950"/>
                </a:lnTo>
                <a:cubicBezTo>
                  <a:pt x="4316454" y="6340386"/>
                  <a:pt x="4274274" y="6365693"/>
                  <a:pt x="4282711" y="6374128"/>
                </a:cubicBezTo>
                <a:cubicBezTo>
                  <a:pt x="4358631" y="6289771"/>
                  <a:pt x="4459860" y="6196979"/>
                  <a:pt x="4544217" y="6104187"/>
                </a:cubicBezTo>
                <a:cubicBezTo>
                  <a:pt x="4552653" y="6095750"/>
                  <a:pt x="4561090" y="6078880"/>
                  <a:pt x="4569526" y="6070442"/>
                </a:cubicBezTo>
                <a:lnTo>
                  <a:pt x="4577961" y="6062009"/>
                </a:lnTo>
                <a:cubicBezTo>
                  <a:pt x="4611704" y="6024048"/>
                  <a:pt x="4647556" y="5979761"/>
                  <a:pt x="4683408" y="5931256"/>
                </a:cubicBezTo>
                <a:lnTo>
                  <a:pt x="4748312" y="5835198"/>
                </a:lnTo>
                <a:lnTo>
                  <a:pt x="4751363" y="5826231"/>
                </a:lnTo>
                <a:cubicBezTo>
                  <a:pt x="4759329" y="5811241"/>
                  <a:pt x="4763672" y="5807923"/>
                  <a:pt x="4767931" y="5806085"/>
                </a:cubicBezTo>
                <a:lnTo>
                  <a:pt x="4768003" y="5806053"/>
                </a:lnTo>
                <a:lnTo>
                  <a:pt x="4788853" y="5775196"/>
                </a:lnTo>
                <a:lnTo>
                  <a:pt x="4792070" y="5772856"/>
                </a:lnTo>
                <a:lnTo>
                  <a:pt x="4793063" y="5765638"/>
                </a:lnTo>
                <a:cubicBezTo>
                  <a:pt x="4793133" y="5759110"/>
                  <a:pt x="4792249" y="5753715"/>
                  <a:pt x="4796398" y="5743259"/>
                </a:cubicBezTo>
                <a:cubicBezTo>
                  <a:pt x="4824170" y="5713949"/>
                  <a:pt x="4835236" y="5686068"/>
                  <a:pt x="4843536" y="5665159"/>
                </a:cubicBezTo>
                <a:cubicBezTo>
                  <a:pt x="4851836" y="5644248"/>
                  <a:pt x="4858035" y="5618468"/>
                  <a:pt x="4878837" y="5586387"/>
                </a:cubicBezTo>
                <a:cubicBezTo>
                  <a:pt x="4888572" y="5582186"/>
                  <a:pt x="4896207" y="5573116"/>
                  <a:pt x="4895541" y="5584956"/>
                </a:cubicBezTo>
                <a:cubicBezTo>
                  <a:pt x="4940577" y="5501985"/>
                  <a:pt x="4953640" y="5438585"/>
                  <a:pt x="4981973" y="5357045"/>
                </a:cubicBezTo>
                <a:cubicBezTo>
                  <a:pt x="4977105" y="5359145"/>
                  <a:pt x="4966704" y="5375186"/>
                  <a:pt x="4962502" y="5365447"/>
                </a:cubicBezTo>
                <a:cubicBezTo>
                  <a:pt x="4978331" y="5295077"/>
                  <a:pt x="5011740" y="5292214"/>
                  <a:pt x="5038742" y="5234354"/>
                </a:cubicBezTo>
                <a:cubicBezTo>
                  <a:pt x="5047812" y="5241993"/>
                  <a:pt x="5029775" y="5267103"/>
                  <a:pt x="5031211" y="5283813"/>
                </a:cubicBezTo>
                <a:cubicBezTo>
                  <a:pt x="5029110" y="5278944"/>
                  <a:pt x="5029110" y="5278944"/>
                  <a:pt x="5033979" y="5276843"/>
                </a:cubicBezTo>
                <a:cubicBezTo>
                  <a:pt x="5036744" y="5269873"/>
                  <a:pt x="5041612" y="5267773"/>
                  <a:pt x="5038846" y="5274743"/>
                </a:cubicBezTo>
                <a:cubicBezTo>
                  <a:pt x="5038846" y="5274743"/>
                  <a:pt x="5038180" y="5286582"/>
                  <a:pt x="5033312" y="5288683"/>
                </a:cubicBezTo>
                <a:cubicBezTo>
                  <a:pt x="5033312" y="5288683"/>
                  <a:pt x="5035413" y="5293552"/>
                  <a:pt x="5035413" y="5293552"/>
                </a:cubicBezTo>
                <a:cubicBezTo>
                  <a:pt x="5035413" y="5293552"/>
                  <a:pt x="5035413" y="5293552"/>
                  <a:pt x="5030545" y="5295653"/>
                </a:cubicBezTo>
                <a:cubicBezTo>
                  <a:pt x="5020249" y="5352082"/>
                  <a:pt x="5002985" y="5405743"/>
                  <a:pt x="4972446" y="5442024"/>
                </a:cubicBezTo>
                <a:cubicBezTo>
                  <a:pt x="4977419" y="5480313"/>
                  <a:pt x="4933047" y="5551444"/>
                  <a:pt x="4918549" y="5598134"/>
                </a:cubicBezTo>
                <a:cubicBezTo>
                  <a:pt x="4908148" y="5614175"/>
                  <a:pt x="4906047" y="5609305"/>
                  <a:pt x="4906713" y="5597465"/>
                </a:cubicBezTo>
                <a:cubicBezTo>
                  <a:pt x="4900514" y="5623245"/>
                  <a:pt x="4882478" y="5648356"/>
                  <a:pt x="4886681" y="5658095"/>
                </a:cubicBezTo>
                <a:cubicBezTo>
                  <a:pt x="4867979" y="5695045"/>
                  <a:pt x="4854812" y="5718056"/>
                  <a:pt x="4846511" y="5738966"/>
                </a:cubicBezTo>
                <a:cubicBezTo>
                  <a:pt x="4833344" y="5761976"/>
                  <a:pt x="4822943" y="5778017"/>
                  <a:pt x="4800039" y="5805228"/>
                </a:cubicBezTo>
                <a:cubicBezTo>
                  <a:pt x="4796555" y="5803844"/>
                  <a:pt x="4796721" y="5800883"/>
                  <a:pt x="4796888" y="5797923"/>
                </a:cubicBezTo>
                <a:lnTo>
                  <a:pt x="4793961" y="5791139"/>
                </a:lnTo>
                <a:lnTo>
                  <a:pt x="4788854" y="5800502"/>
                </a:lnTo>
                <a:lnTo>
                  <a:pt x="4788524" y="5800530"/>
                </a:lnTo>
                <a:lnTo>
                  <a:pt x="4772434" y="5831127"/>
                </a:lnTo>
                <a:lnTo>
                  <a:pt x="4771983" y="5834245"/>
                </a:lnTo>
                <a:lnTo>
                  <a:pt x="4770615" y="5834587"/>
                </a:lnTo>
                <a:lnTo>
                  <a:pt x="4763546" y="5848027"/>
                </a:lnTo>
                <a:lnTo>
                  <a:pt x="4763547" y="5851116"/>
                </a:lnTo>
                <a:cubicBezTo>
                  <a:pt x="4755109" y="5876421"/>
                  <a:pt x="4721369" y="5935473"/>
                  <a:pt x="4729804" y="5927037"/>
                </a:cubicBezTo>
                <a:cubicBezTo>
                  <a:pt x="4729804" y="5918602"/>
                  <a:pt x="4738242" y="5918602"/>
                  <a:pt x="4738240" y="5910164"/>
                </a:cubicBezTo>
                <a:cubicBezTo>
                  <a:pt x="4738242" y="5918602"/>
                  <a:pt x="4738240" y="5927039"/>
                  <a:pt x="4738240" y="5927039"/>
                </a:cubicBezTo>
                <a:cubicBezTo>
                  <a:pt x="4738240" y="5927039"/>
                  <a:pt x="4746676" y="5927038"/>
                  <a:pt x="4755110" y="5918603"/>
                </a:cubicBezTo>
                <a:cubicBezTo>
                  <a:pt x="4755110" y="5921414"/>
                  <a:pt x="4755110" y="5924227"/>
                  <a:pt x="4755112" y="5927039"/>
                </a:cubicBezTo>
                <a:cubicBezTo>
                  <a:pt x="4755112" y="5927039"/>
                  <a:pt x="4746676" y="5927038"/>
                  <a:pt x="4746676" y="5935473"/>
                </a:cubicBezTo>
                <a:cubicBezTo>
                  <a:pt x="4746676" y="5938284"/>
                  <a:pt x="4746677" y="5941096"/>
                  <a:pt x="4746678" y="5943907"/>
                </a:cubicBezTo>
                <a:cubicBezTo>
                  <a:pt x="4729804" y="5969216"/>
                  <a:pt x="4721369" y="5986087"/>
                  <a:pt x="4721368" y="5994521"/>
                </a:cubicBezTo>
                <a:lnTo>
                  <a:pt x="4721369" y="6002959"/>
                </a:lnTo>
                <a:lnTo>
                  <a:pt x="4729804" y="5994523"/>
                </a:lnTo>
                <a:cubicBezTo>
                  <a:pt x="4721369" y="6002959"/>
                  <a:pt x="4729804" y="6002959"/>
                  <a:pt x="4738240" y="5994523"/>
                </a:cubicBezTo>
                <a:cubicBezTo>
                  <a:pt x="4696060" y="6053573"/>
                  <a:pt x="4679190" y="6095752"/>
                  <a:pt x="4653883" y="6146366"/>
                </a:cubicBezTo>
                <a:cubicBezTo>
                  <a:pt x="4628575" y="6188543"/>
                  <a:pt x="4603266" y="6230723"/>
                  <a:pt x="4561090" y="6289771"/>
                </a:cubicBezTo>
                <a:cubicBezTo>
                  <a:pt x="4569526" y="6281334"/>
                  <a:pt x="4569526" y="6289770"/>
                  <a:pt x="4561089" y="6298205"/>
                </a:cubicBezTo>
                <a:lnTo>
                  <a:pt x="4552654" y="6298207"/>
                </a:lnTo>
                <a:lnTo>
                  <a:pt x="4552653" y="6306643"/>
                </a:lnTo>
                <a:lnTo>
                  <a:pt x="4544217" y="6315080"/>
                </a:lnTo>
                <a:lnTo>
                  <a:pt x="4527347" y="6340384"/>
                </a:lnTo>
                <a:cubicBezTo>
                  <a:pt x="4535782" y="6340386"/>
                  <a:pt x="4527347" y="6348821"/>
                  <a:pt x="4527349" y="6357257"/>
                </a:cubicBezTo>
                <a:cubicBezTo>
                  <a:pt x="4544217" y="6340387"/>
                  <a:pt x="4535782" y="6340386"/>
                  <a:pt x="4544216" y="6323514"/>
                </a:cubicBezTo>
                <a:lnTo>
                  <a:pt x="4552655" y="6323514"/>
                </a:lnTo>
                <a:cubicBezTo>
                  <a:pt x="4552655" y="6326326"/>
                  <a:pt x="4552654" y="6329138"/>
                  <a:pt x="4552653" y="6331950"/>
                </a:cubicBezTo>
                <a:cubicBezTo>
                  <a:pt x="4561090" y="6331950"/>
                  <a:pt x="4561089" y="6323512"/>
                  <a:pt x="4561089" y="6323512"/>
                </a:cubicBezTo>
                <a:lnTo>
                  <a:pt x="4561090" y="6315079"/>
                </a:lnTo>
                <a:lnTo>
                  <a:pt x="4569526" y="6306641"/>
                </a:lnTo>
                <a:cubicBezTo>
                  <a:pt x="4577961" y="6298207"/>
                  <a:pt x="4577961" y="6272900"/>
                  <a:pt x="4586397" y="6281336"/>
                </a:cubicBezTo>
                <a:cubicBezTo>
                  <a:pt x="4603267" y="6272900"/>
                  <a:pt x="4577961" y="6272900"/>
                  <a:pt x="4586397" y="6264464"/>
                </a:cubicBezTo>
                <a:cubicBezTo>
                  <a:pt x="4594833" y="6256029"/>
                  <a:pt x="4594833" y="6264464"/>
                  <a:pt x="4603267" y="6264464"/>
                </a:cubicBezTo>
                <a:cubicBezTo>
                  <a:pt x="4611704" y="6247593"/>
                  <a:pt x="4628576" y="6205416"/>
                  <a:pt x="4628576" y="6205416"/>
                </a:cubicBezTo>
                <a:cubicBezTo>
                  <a:pt x="4645449" y="6171671"/>
                  <a:pt x="4687626" y="6121059"/>
                  <a:pt x="4696061" y="6104186"/>
                </a:cubicBezTo>
                <a:cubicBezTo>
                  <a:pt x="4704497" y="6095752"/>
                  <a:pt x="4696061" y="6104186"/>
                  <a:pt x="4687626" y="6104185"/>
                </a:cubicBezTo>
                <a:cubicBezTo>
                  <a:pt x="4696061" y="6104186"/>
                  <a:pt x="4704496" y="6087316"/>
                  <a:pt x="4704496" y="6087316"/>
                </a:cubicBezTo>
                <a:lnTo>
                  <a:pt x="4704497" y="6070444"/>
                </a:lnTo>
                <a:cubicBezTo>
                  <a:pt x="4712933" y="6062009"/>
                  <a:pt x="4712935" y="6078880"/>
                  <a:pt x="4712933" y="6070444"/>
                </a:cubicBezTo>
                <a:cubicBezTo>
                  <a:pt x="4729803" y="6062009"/>
                  <a:pt x="4712933" y="6045137"/>
                  <a:pt x="4729804" y="6053573"/>
                </a:cubicBezTo>
                <a:cubicBezTo>
                  <a:pt x="4736130" y="6028266"/>
                  <a:pt x="4751949" y="5983979"/>
                  <a:pt x="4770138" y="5956299"/>
                </a:cubicBezTo>
                <a:lnTo>
                  <a:pt x="4783304" y="5941648"/>
                </a:lnTo>
                <a:lnTo>
                  <a:pt x="4783581" y="5941799"/>
                </a:lnTo>
                <a:cubicBezTo>
                  <a:pt x="4786745" y="5941800"/>
                  <a:pt x="4788854" y="5939691"/>
                  <a:pt x="4788853" y="5935473"/>
                </a:cubicBezTo>
                <a:lnTo>
                  <a:pt x="4783304" y="5941648"/>
                </a:lnTo>
                <a:lnTo>
                  <a:pt x="4771983" y="5935471"/>
                </a:lnTo>
                <a:cubicBezTo>
                  <a:pt x="4814160" y="5876423"/>
                  <a:pt x="4864778" y="5783632"/>
                  <a:pt x="4873212" y="5749889"/>
                </a:cubicBezTo>
                <a:cubicBezTo>
                  <a:pt x="4881647" y="5733018"/>
                  <a:pt x="4949133" y="5640225"/>
                  <a:pt x="4949133" y="5598046"/>
                </a:cubicBezTo>
                <a:cubicBezTo>
                  <a:pt x="4957569" y="5581173"/>
                  <a:pt x="4949133" y="5598046"/>
                  <a:pt x="4957571" y="5598047"/>
                </a:cubicBezTo>
                <a:cubicBezTo>
                  <a:pt x="4957571" y="5572739"/>
                  <a:pt x="4991311" y="5522125"/>
                  <a:pt x="5008183" y="5496818"/>
                </a:cubicBezTo>
                <a:cubicBezTo>
                  <a:pt x="5008183" y="5496818"/>
                  <a:pt x="4999747" y="5513691"/>
                  <a:pt x="5008182" y="5522123"/>
                </a:cubicBezTo>
                <a:cubicBezTo>
                  <a:pt x="5025054" y="5463075"/>
                  <a:pt x="5016619" y="5479947"/>
                  <a:pt x="4999747" y="5488384"/>
                </a:cubicBezTo>
                <a:cubicBezTo>
                  <a:pt x="5033490" y="5420898"/>
                  <a:pt x="5033490" y="5412461"/>
                  <a:pt x="5067232" y="5378718"/>
                </a:cubicBezTo>
                <a:lnTo>
                  <a:pt x="5075669" y="5370283"/>
                </a:lnTo>
                <a:lnTo>
                  <a:pt x="5075669" y="5361848"/>
                </a:lnTo>
                <a:lnTo>
                  <a:pt x="5067234" y="5361848"/>
                </a:lnTo>
                <a:cubicBezTo>
                  <a:pt x="5067234" y="5361848"/>
                  <a:pt x="5067233" y="5353409"/>
                  <a:pt x="5075669" y="5344976"/>
                </a:cubicBezTo>
                <a:cubicBezTo>
                  <a:pt x="5075670" y="5347788"/>
                  <a:pt x="5075670" y="5350600"/>
                  <a:pt x="5075671" y="5353411"/>
                </a:cubicBezTo>
                <a:lnTo>
                  <a:pt x="5084105" y="5353411"/>
                </a:lnTo>
                <a:lnTo>
                  <a:pt x="5084105" y="5336541"/>
                </a:lnTo>
                <a:lnTo>
                  <a:pt x="5092541" y="5328103"/>
                </a:lnTo>
                <a:cubicBezTo>
                  <a:pt x="5100976" y="5319670"/>
                  <a:pt x="5117848" y="5277491"/>
                  <a:pt x="5092541" y="5302798"/>
                </a:cubicBezTo>
                <a:cubicBezTo>
                  <a:pt x="5100976" y="5294363"/>
                  <a:pt x="5100976" y="5294363"/>
                  <a:pt x="5100978" y="5285927"/>
                </a:cubicBezTo>
                <a:cubicBezTo>
                  <a:pt x="5100978" y="5285927"/>
                  <a:pt x="5092539" y="5285927"/>
                  <a:pt x="5092541" y="5294363"/>
                </a:cubicBezTo>
                <a:cubicBezTo>
                  <a:pt x="5092541" y="5294363"/>
                  <a:pt x="5084105" y="5294363"/>
                  <a:pt x="5084105" y="5302796"/>
                </a:cubicBezTo>
                <a:lnTo>
                  <a:pt x="5084105" y="5285927"/>
                </a:lnTo>
                <a:cubicBezTo>
                  <a:pt x="5092540" y="5277491"/>
                  <a:pt x="5100976" y="5260620"/>
                  <a:pt x="5109412" y="5235313"/>
                </a:cubicBezTo>
                <a:cubicBezTo>
                  <a:pt x="5126283" y="5201570"/>
                  <a:pt x="5143156" y="5167827"/>
                  <a:pt x="5151589" y="5142520"/>
                </a:cubicBezTo>
                <a:lnTo>
                  <a:pt x="5160025" y="5134084"/>
                </a:lnTo>
                <a:lnTo>
                  <a:pt x="5160025" y="5125649"/>
                </a:lnTo>
                <a:cubicBezTo>
                  <a:pt x="5160025" y="5108777"/>
                  <a:pt x="5168461" y="5091906"/>
                  <a:pt x="5176898" y="5083470"/>
                </a:cubicBezTo>
                <a:cubicBezTo>
                  <a:pt x="5176897" y="5075036"/>
                  <a:pt x="5185332" y="5058163"/>
                  <a:pt x="5185333" y="5049729"/>
                </a:cubicBezTo>
                <a:cubicBezTo>
                  <a:pt x="5193769" y="5032856"/>
                  <a:pt x="5210641" y="5007550"/>
                  <a:pt x="5219076" y="4990679"/>
                </a:cubicBezTo>
                <a:lnTo>
                  <a:pt x="5227514" y="4990679"/>
                </a:lnTo>
                <a:cubicBezTo>
                  <a:pt x="5227512" y="4982241"/>
                  <a:pt x="5227512" y="4982241"/>
                  <a:pt x="5227511" y="4973806"/>
                </a:cubicBezTo>
                <a:lnTo>
                  <a:pt x="5227512" y="4965372"/>
                </a:lnTo>
                <a:lnTo>
                  <a:pt x="5219077" y="4973806"/>
                </a:lnTo>
                <a:cubicBezTo>
                  <a:pt x="5227512" y="4956934"/>
                  <a:pt x="5252821" y="4931627"/>
                  <a:pt x="5244383" y="4914756"/>
                </a:cubicBezTo>
                <a:cubicBezTo>
                  <a:pt x="5252819" y="4914756"/>
                  <a:pt x="5252819" y="4914756"/>
                  <a:pt x="5252819" y="4906320"/>
                </a:cubicBezTo>
                <a:cubicBezTo>
                  <a:pt x="5261255" y="4897886"/>
                  <a:pt x="5252821" y="4897886"/>
                  <a:pt x="5252821" y="4897886"/>
                </a:cubicBezTo>
                <a:cubicBezTo>
                  <a:pt x="5269693" y="4872579"/>
                  <a:pt x="5252819" y="4847272"/>
                  <a:pt x="5269691" y="4838836"/>
                </a:cubicBezTo>
                <a:lnTo>
                  <a:pt x="5269691" y="4847272"/>
                </a:lnTo>
                <a:cubicBezTo>
                  <a:pt x="5261255" y="4864143"/>
                  <a:pt x="5261255" y="4872579"/>
                  <a:pt x="5269693" y="4872579"/>
                </a:cubicBezTo>
                <a:cubicBezTo>
                  <a:pt x="5269693" y="4872579"/>
                  <a:pt x="5278127" y="4864143"/>
                  <a:pt x="5278126" y="4855707"/>
                </a:cubicBezTo>
                <a:lnTo>
                  <a:pt x="5286562" y="4847272"/>
                </a:lnTo>
                <a:cubicBezTo>
                  <a:pt x="5303433" y="4847270"/>
                  <a:pt x="5294998" y="4872579"/>
                  <a:pt x="5278125" y="4881015"/>
                </a:cubicBezTo>
                <a:cubicBezTo>
                  <a:pt x="5294998" y="4872579"/>
                  <a:pt x="5286561" y="4914756"/>
                  <a:pt x="5294998" y="4889450"/>
                </a:cubicBezTo>
                <a:cubicBezTo>
                  <a:pt x="5278126" y="4872579"/>
                  <a:pt x="5328740" y="4864144"/>
                  <a:pt x="5320304" y="4830400"/>
                </a:cubicBezTo>
                <a:lnTo>
                  <a:pt x="5328741" y="4821963"/>
                </a:lnTo>
                <a:lnTo>
                  <a:pt x="5328741" y="4813530"/>
                </a:lnTo>
                <a:lnTo>
                  <a:pt x="5328741" y="4805093"/>
                </a:lnTo>
                <a:lnTo>
                  <a:pt x="5320305" y="4813527"/>
                </a:lnTo>
                <a:cubicBezTo>
                  <a:pt x="5320304" y="4805093"/>
                  <a:pt x="5328740" y="4788222"/>
                  <a:pt x="5320305" y="4788222"/>
                </a:cubicBezTo>
                <a:lnTo>
                  <a:pt x="5311868" y="4779784"/>
                </a:lnTo>
                <a:cubicBezTo>
                  <a:pt x="5303434" y="4796658"/>
                  <a:pt x="5303433" y="4805093"/>
                  <a:pt x="5294998" y="4821963"/>
                </a:cubicBezTo>
                <a:lnTo>
                  <a:pt x="5294998" y="4813529"/>
                </a:lnTo>
                <a:cubicBezTo>
                  <a:pt x="5294997" y="4805093"/>
                  <a:pt x="5294998" y="4796657"/>
                  <a:pt x="5286562" y="4796658"/>
                </a:cubicBezTo>
                <a:lnTo>
                  <a:pt x="5279291" y="4811201"/>
                </a:lnTo>
                <a:lnTo>
                  <a:pt x="5280235" y="4795603"/>
                </a:lnTo>
                <a:cubicBezTo>
                  <a:pt x="5284454" y="4784004"/>
                  <a:pt x="5290780" y="4771350"/>
                  <a:pt x="5294997" y="4754479"/>
                </a:cubicBezTo>
                <a:cubicBezTo>
                  <a:pt x="5261254" y="4805093"/>
                  <a:pt x="5286562" y="4746045"/>
                  <a:pt x="5269690" y="4729170"/>
                </a:cubicBezTo>
                <a:lnTo>
                  <a:pt x="5278128" y="4737607"/>
                </a:lnTo>
                <a:lnTo>
                  <a:pt x="5286561" y="4737608"/>
                </a:lnTo>
                <a:cubicBezTo>
                  <a:pt x="5286562" y="4746045"/>
                  <a:pt x="5286562" y="4746045"/>
                  <a:pt x="5294998" y="4737608"/>
                </a:cubicBezTo>
                <a:cubicBezTo>
                  <a:pt x="5294998" y="4737608"/>
                  <a:pt x="5294997" y="4729170"/>
                  <a:pt x="5294999" y="4720736"/>
                </a:cubicBezTo>
                <a:lnTo>
                  <a:pt x="5295000" y="4712301"/>
                </a:lnTo>
                <a:cubicBezTo>
                  <a:pt x="5303434" y="4703863"/>
                  <a:pt x="5311869" y="4712299"/>
                  <a:pt x="5311869" y="4695429"/>
                </a:cubicBezTo>
                <a:lnTo>
                  <a:pt x="5311869" y="4712299"/>
                </a:lnTo>
                <a:cubicBezTo>
                  <a:pt x="5311869" y="4720736"/>
                  <a:pt x="5320306" y="4720735"/>
                  <a:pt x="5320307" y="4712301"/>
                </a:cubicBezTo>
                <a:cubicBezTo>
                  <a:pt x="5328740" y="4712301"/>
                  <a:pt x="5328743" y="4703863"/>
                  <a:pt x="5328740" y="4695429"/>
                </a:cubicBezTo>
                <a:lnTo>
                  <a:pt x="5328740" y="4678557"/>
                </a:lnTo>
                <a:cubicBezTo>
                  <a:pt x="5328741" y="4661688"/>
                  <a:pt x="5320305" y="4644813"/>
                  <a:pt x="5311871" y="4661688"/>
                </a:cubicBezTo>
                <a:cubicBezTo>
                  <a:pt x="5311869" y="4653253"/>
                  <a:pt x="5311869" y="4653253"/>
                  <a:pt x="5303433" y="4653252"/>
                </a:cubicBezTo>
                <a:lnTo>
                  <a:pt x="5294998" y="4661688"/>
                </a:lnTo>
                <a:cubicBezTo>
                  <a:pt x="5294999" y="4653250"/>
                  <a:pt x="5303434" y="4636379"/>
                  <a:pt x="5303432" y="4619508"/>
                </a:cubicBezTo>
                <a:cubicBezTo>
                  <a:pt x="5303434" y="4636379"/>
                  <a:pt x="5294999" y="4653250"/>
                  <a:pt x="5303432" y="4644816"/>
                </a:cubicBezTo>
                <a:cubicBezTo>
                  <a:pt x="5320304" y="4636382"/>
                  <a:pt x="5303432" y="4619508"/>
                  <a:pt x="5320305" y="4611072"/>
                </a:cubicBezTo>
                <a:lnTo>
                  <a:pt x="5328743" y="4611070"/>
                </a:lnTo>
                <a:cubicBezTo>
                  <a:pt x="5328741" y="4608259"/>
                  <a:pt x="5328742" y="4605448"/>
                  <a:pt x="5328741" y="4602637"/>
                </a:cubicBezTo>
                <a:lnTo>
                  <a:pt x="5328741" y="4594202"/>
                </a:lnTo>
                <a:lnTo>
                  <a:pt x="5320304" y="4594202"/>
                </a:lnTo>
                <a:lnTo>
                  <a:pt x="5337175" y="4577331"/>
                </a:lnTo>
                <a:cubicBezTo>
                  <a:pt x="5328740" y="4560457"/>
                  <a:pt x="5337176" y="4543586"/>
                  <a:pt x="5337175" y="4526717"/>
                </a:cubicBezTo>
                <a:cubicBezTo>
                  <a:pt x="5337178" y="4535152"/>
                  <a:pt x="5337176" y="4543586"/>
                  <a:pt x="5337176" y="4543586"/>
                </a:cubicBezTo>
                <a:cubicBezTo>
                  <a:pt x="5345612" y="4509845"/>
                  <a:pt x="5337176" y="4518279"/>
                  <a:pt x="5354048" y="4492974"/>
                </a:cubicBezTo>
                <a:lnTo>
                  <a:pt x="5362484" y="4501408"/>
                </a:lnTo>
                <a:lnTo>
                  <a:pt x="5362484" y="4492972"/>
                </a:lnTo>
                <a:lnTo>
                  <a:pt x="5370918" y="4492974"/>
                </a:lnTo>
                <a:cubicBezTo>
                  <a:pt x="5354048" y="4543588"/>
                  <a:pt x="5370919" y="4501408"/>
                  <a:pt x="5379355" y="4501407"/>
                </a:cubicBezTo>
                <a:cubicBezTo>
                  <a:pt x="5370919" y="4526717"/>
                  <a:pt x="5362484" y="4552024"/>
                  <a:pt x="5362484" y="4577331"/>
                </a:cubicBezTo>
                <a:lnTo>
                  <a:pt x="5354048" y="4577331"/>
                </a:lnTo>
                <a:cubicBezTo>
                  <a:pt x="5345611" y="4594200"/>
                  <a:pt x="5345612" y="4602638"/>
                  <a:pt x="5345612" y="4611072"/>
                </a:cubicBezTo>
                <a:cubicBezTo>
                  <a:pt x="5354048" y="4594202"/>
                  <a:pt x="5354048" y="4585765"/>
                  <a:pt x="5362483" y="4585763"/>
                </a:cubicBezTo>
                <a:cubicBezTo>
                  <a:pt x="5354048" y="4611072"/>
                  <a:pt x="5362483" y="4611070"/>
                  <a:pt x="5354047" y="4627944"/>
                </a:cubicBezTo>
                <a:lnTo>
                  <a:pt x="5345611" y="4636382"/>
                </a:lnTo>
                <a:lnTo>
                  <a:pt x="5345612" y="4644813"/>
                </a:lnTo>
                <a:lnTo>
                  <a:pt x="5354047" y="4653250"/>
                </a:lnTo>
                <a:lnTo>
                  <a:pt x="5362483" y="4644815"/>
                </a:lnTo>
                <a:cubicBezTo>
                  <a:pt x="5370917" y="4644815"/>
                  <a:pt x="5370918" y="4636379"/>
                  <a:pt x="5370919" y="4627945"/>
                </a:cubicBezTo>
                <a:lnTo>
                  <a:pt x="5370919" y="4619508"/>
                </a:lnTo>
                <a:lnTo>
                  <a:pt x="5362483" y="4619508"/>
                </a:lnTo>
                <a:cubicBezTo>
                  <a:pt x="5362484" y="4594202"/>
                  <a:pt x="5387791" y="4535150"/>
                  <a:pt x="5387791" y="4501408"/>
                </a:cubicBezTo>
                <a:lnTo>
                  <a:pt x="5396225" y="4492972"/>
                </a:lnTo>
                <a:cubicBezTo>
                  <a:pt x="5396224" y="4490161"/>
                  <a:pt x="5396224" y="4487349"/>
                  <a:pt x="5396224" y="4484538"/>
                </a:cubicBezTo>
                <a:cubicBezTo>
                  <a:pt x="5396224" y="4481726"/>
                  <a:pt x="5396224" y="4478914"/>
                  <a:pt x="5396225" y="4476102"/>
                </a:cubicBezTo>
                <a:cubicBezTo>
                  <a:pt x="5396226" y="4459231"/>
                  <a:pt x="5404662" y="4433924"/>
                  <a:pt x="5413098" y="4425488"/>
                </a:cubicBezTo>
                <a:lnTo>
                  <a:pt x="5404662" y="4425486"/>
                </a:lnTo>
                <a:lnTo>
                  <a:pt x="5413098" y="4417053"/>
                </a:lnTo>
                <a:cubicBezTo>
                  <a:pt x="5413098" y="4417053"/>
                  <a:pt x="5421534" y="4408617"/>
                  <a:pt x="5421533" y="4400179"/>
                </a:cubicBezTo>
                <a:lnTo>
                  <a:pt x="5413097" y="4391743"/>
                </a:lnTo>
                <a:cubicBezTo>
                  <a:pt x="5415207" y="4370655"/>
                  <a:pt x="5418370" y="4352203"/>
                  <a:pt x="5421797" y="4335463"/>
                </a:cubicBezTo>
                <a:lnTo>
                  <a:pt x="5430069" y="4298454"/>
                </a:lnTo>
                <a:lnTo>
                  <a:pt x="5422231" y="4304885"/>
                </a:lnTo>
                <a:cubicBezTo>
                  <a:pt x="5417998" y="4308077"/>
                  <a:pt x="5416957" y="4315503"/>
                  <a:pt x="5412724" y="4318695"/>
                </a:cubicBezTo>
                <a:cubicBezTo>
                  <a:pt x="5412724" y="4318695"/>
                  <a:pt x="5409531" y="4314460"/>
                  <a:pt x="5410571" y="4307033"/>
                </a:cubicBezTo>
                <a:cubicBezTo>
                  <a:pt x="5410571" y="4307033"/>
                  <a:pt x="5410571" y="4307033"/>
                  <a:pt x="5411613" y="4299607"/>
                </a:cubicBezTo>
                <a:cubicBezTo>
                  <a:pt x="5409531" y="4314460"/>
                  <a:pt x="5399952" y="4301755"/>
                  <a:pt x="5410500" y="4280519"/>
                </a:cubicBezTo>
                <a:cubicBezTo>
                  <a:pt x="5410500" y="4280519"/>
                  <a:pt x="5410500" y="4280519"/>
                  <a:pt x="5417926" y="4281562"/>
                </a:cubicBezTo>
                <a:cubicBezTo>
                  <a:pt x="5422159" y="4278371"/>
                  <a:pt x="5423199" y="4270944"/>
                  <a:pt x="5423199" y="4270944"/>
                </a:cubicBezTo>
                <a:cubicBezTo>
                  <a:pt x="5430626" y="4271987"/>
                  <a:pt x="5426393" y="4275179"/>
                  <a:pt x="5425352" y="4282606"/>
                </a:cubicBezTo>
                <a:cubicBezTo>
                  <a:pt x="5425352" y="4282606"/>
                  <a:pt x="5425352" y="4282606"/>
                  <a:pt x="5424312" y="4290032"/>
                </a:cubicBezTo>
                <a:cubicBezTo>
                  <a:pt x="5428006" y="4283925"/>
                  <a:pt x="5431697" y="4276161"/>
                  <a:pt x="5435055" y="4267818"/>
                </a:cubicBezTo>
                <a:lnTo>
                  <a:pt x="5436591" y="4263308"/>
                </a:lnTo>
                <a:lnTo>
                  <a:pt x="5439195" y="4248207"/>
                </a:lnTo>
                <a:cubicBezTo>
                  <a:pt x="5440513" y="4234630"/>
                  <a:pt x="5440514" y="4220923"/>
                  <a:pt x="5438405" y="4206160"/>
                </a:cubicBezTo>
                <a:cubicBezTo>
                  <a:pt x="5446840" y="4206161"/>
                  <a:pt x="5446841" y="4197726"/>
                  <a:pt x="5446841" y="4189290"/>
                </a:cubicBezTo>
                <a:lnTo>
                  <a:pt x="5446841" y="4180852"/>
                </a:lnTo>
                <a:lnTo>
                  <a:pt x="5438404" y="4180854"/>
                </a:lnTo>
                <a:cubicBezTo>
                  <a:pt x="5455276" y="4172417"/>
                  <a:pt x="5455276" y="4147110"/>
                  <a:pt x="5455276" y="4130240"/>
                </a:cubicBezTo>
                <a:lnTo>
                  <a:pt x="5455276" y="4121804"/>
                </a:lnTo>
                <a:lnTo>
                  <a:pt x="5455276" y="4104933"/>
                </a:lnTo>
                <a:lnTo>
                  <a:pt x="5455276" y="4096497"/>
                </a:lnTo>
                <a:cubicBezTo>
                  <a:pt x="5455276" y="4096497"/>
                  <a:pt x="5463712" y="4096495"/>
                  <a:pt x="5463712" y="4088062"/>
                </a:cubicBezTo>
                <a:cubicBezTo>
                  <a:pt x="5463710" y="4085250"/>
                  <a:pt x="5463710" y="4082438"/>
                  <a:pt x="5463710" y="4079626"/>
                </a:cubicBezTo>
                <a:cubicBezTo>
                  <a:pt x="5455276" y="4062752"/>
                  <a:pt x="5480584" y="4029012"/>
                  <a:pt x="5463711" y="4029012"/>
                </a:cubicBezTo>
                <a:lnTo>
                  <a:pt x="5463712" y="4020574"/>
                </a:lnTo>
                <a:lnTo>
                  <a:pt x="5463712" y="4003705"/>
                </a:lnTo>
                <a:lnTo>
                  <a:pt x="5463712" y="3995269"/>
                </a:lnTo>
                <a:cubicBezTo>
                  <a:pt x="5480584" y="3986830"/>
                  <a:pt x="5463712" y="3953088"/>
                  <a:pt x="5463711" y="3936219"/>
                </a:cubicBezTo>
                <a:cubicBezTo>
                  <a:pt x="5463711" y="3910912"/>
                  <a:pt x="5480584" y="3927783"/>
                  <a:pt x="5480582" y="3902476"/>
                </a:cubicBezTo>
                <a:cubicBezTo>
                  <a:pt x="5480582" y="3902476"/>
                  <a:pt x="5480584" y="3894040"/>
                  <a:pt x="5489019" y="3894042"/>
                </a:cubicBezTo>
                <a:lnTo>
                  <a:pt x="5489019" y="3885606"/>
                </a:lnTo>
                <a:cubicBezTo>
                  <a:pt x="5489019" y="3877167"/>
                  <a:pt x="5489019" y="3877167"/>
                  <a:pt x="5480583" y="3885606"/>
                </a:cubicBezTo>
                <a:lnTo>
                  <a:pt x="5480584" y="3894040"/>
                </a:lnTo>
                <a:cubicBezTo>
                  <a:pt x="5472148" y="3877169"/>
                  <a:pt x="5480583" y="3860299"/>
                  <a:pt x="5472148" y="3860298"/>
                </a:cubicBezTo>
                <a:cubicBezTo>
                  <a:pt x="5480582" y="3834992"/>
                  <a:pt x="5480583" y="3860299"/>
                  <a:pt x="5489019" y="3860299"/>
                </a:cubicBezTo>
                <a:lnTo>
                  <a:pt x="5496941" y="3868220"/>
                </a:lnTo>
                <a:lnTo>
                  <a:pt x="5493896" y="3915262"/>
                </a:lnTo>
                <a:cubicBezTo>
                  <a:pt x="5492709" y="3963109"/>
                  <a:pt x="5497455" y="3993159"/>
                  <a:pt x="5497452" y="4037447"/>
                </a:cubicBezTo>
                <a:cubicBezTo>
                  <a:pt x="5497452" y="4037447"/>
                  <a:pt x="5489019" y="4037445"/>
                  <a:pt x="5489016" y="4045883"/>
                </a:cubicBezTo>
                <a:cubicBezTo>
                  <a:pt x="5489018" y="4048695"/>
                  <a:pt x="5489018" y="4051507"/>
                  <a:pt x="5489019" y="4054319"/>
                </a:cubicBezTo>
                <a:lnTo>
                  <a:pt x="5489386" y="4063858"/>
                </a:lnTo>
                <a:lnTo>
                  <a:pt x="5490041" y="4061970"/>
                </a:lnTo>
                <a:cubicBezTo>
                  <a:pt x="5495580" y="4051566"/>
                  <a:pt x="5500564" y="4056526"/>
                  <a:pt x="5508475" y="4040599"/>
                </a:cubicBezTo>
                <a:cubicBezTo>
                  <a:pt x="5516870" y="4007701"/>
                  <a:pt x="5505210" y="4009850"/>
                  <a:pt x="5508331" y="3987570"/>
                </a:cubicBezTo>
                <a:cubicBezTo>
                  <a:pt x="5528386" y="3952524"/>
                  <a:pt x="5532548" y="3922818"/>
                  <a:pt x="5535669" y="3900538"/>
                </a:cubicBezTo>
                <a:cubicBezTo>
                  <a:pt x="5538790" y="3878259"/>
                  <a:pt x="5538719" y="3851745"/>
                  <a:pt x="5551347" y="3815654"/>
                </a:cubicBezTo>
                <a:cubicBezTo>
                  <a:pt x="5559813" y="3809271"/>
                  <a:pt x="5565086" y="3798653"/>
                  <a:pt x="5567239" y="3810315"/>
                </a:cubicBezTo>
                <a:cubicBezTo>
                  <a:pt x="5591384" y="3719048"/>
                  <a:pt x="5589087" y="3654357"/>
                  <a:pt x="5597339" y="3568431"/>
                </a:cubicBezTo>
                <a:cubicBezTo>
                  <a:pt x="5593106" y="3571622"/>
                  <a:pt x="5586792" y="3589667"/>
                  <a:pt x="5580406" y="3581198"/>
                </a:cubicBezTo>
                <a:cubicBezTo>
                  <a:pt x="5579150" y="3509080"/>
                  <a:pt x="5610936" y="3498401"/>
                  <a:pt x="5623492" y="3435797"/>
                </a:cubicBezTo>
                <a:cubicBezTo>
                  <a:pt x="5634111" y="3441075"/>
                  <a:pt x="5622523" y="3469738"/>
                  <a:pt x="5627870" y="3485634"/>
                </a:cubicBezTo>
                <a:cubicBezTo>
                  <a:pt x="5624676" y="3481400"/>
                  <a:pt x="5624676" y="3481400"/>
                  <a:pt x="5628909" y="3478208"/>
                </a:cubicBezTo>
                <a:cubicBezTo>
                  <a:pt x="5629950" y="3470782"/>
                  <a:pt x="5634183" y="3467589"/>
                  <a:pt x="5633142" y="3475016"/>
                </a:cubicBezTo>
                <a:cubicBezTo>
                  <a:pt x="5633142" y="3475016"/>
                  <a:pt x="5635295" y="3486677"/>
                  <a:pt x="5631062" y="3489870"/>
                </a:cubicBezTo>
                <a:cubicBezTo>
                  <a:pt x="5631062" y="3489870"/>
                  <a:pt x="5634255" y="3494104"/>
                  <a:pt x="5634255" y="3494104"/>
                </a:cubicBezTo>
                <a:cubicBezTo>
                  <a:pt x="5634255" y="3494104"/>
                  <a:pt x="5634255" y="3494104"/>
                  <a:pt x="5630021" y="3497296"/>
                </a:cubicBezTo>
                <a:cubicBezTo>
                  <a:pt x="5633357" y="3554560"/>
                  <a:pt x="5629268" y="3610781"/>
                  <a:pt x="5608173" y="3653253"/>
                </a:cubicBezTo>
                <a:cubicBezTo>
                  <a:pt x="5622056" y="3689281"/>
                  <a:pt x="5595760" y="3768886"/>
                  <a:pt x="5592710" y="3817680"/>
                </a:cubicBezTo>
                <a:cubicBezTo>
                  <a:pt x="5586396" y="3835725"/>
                  <a:pt x="5583204" y="3831490"/>
                  <a:pt x="5581051" y="3819828"/>
                </a:cubicBezTo>
                <a:cubicBezTo>
                  <a:pt x="5581123" y="3846343"/>
                  <a:pt x="5569535" y="3875005"/>
                  <a:pt x="5575920" y="3883475"/>
                </a:cubicBezTo>
                <a:cubicBezTo>
                  <a:pt x="5571203" y="3903637"/>
                  <a:pt x="5567006" y="3920086"/>
                  <a:pt x="5563598" y="3934280"/>
                </a:cubicBezTo>
                <a:lnTo>
                  <a:pt x="5562972" y="3937349"/>
                </a:lnTo>
                <a:lnTo>
                  <a:pt x="5571794" y="3923038"/>
                </a:lnTo>
                <a:cubicBezTo>
                  <a:pt x="5593939" y="3878751"/>
                  <a:pt x="5611337" y="3820229"/>
                  <a:pt x="5623989" y="3775941"/>
                </a:cubicBezTo>
                <a:lnTo>
                  <a:pt x="5632426" y="3767506"/>
                </a:lnTo>
                <a:cubicBezTo>
                  <a:pt x="5632426" y="3767506"/>
                  <a:pt x="5640861" y="3767506"/>
                  <a:pt x="5640861" y="3759071"/>
                </a:cubicBezTo>
                <a:lnTo>
                  <a:pt x="5649298" y="3767505"/>
                </a:lnTo>
                <a:lnTo>
                  <a:pt x="5649298" y="3742197"/>
                </a:lnTo>
                <a:cubicBezTo>
                  <a:pt x="5666171" y="3691585"/>
                  <a:pt x="5674605" y="3624099"/>
                  <a:pt x="5683041" y="3581921"/>
                </a:cubicBezTo>
                <a:cubicBezTo>
                  <a:pt x="5691475" y="3573485"/>
                  <a:pt x="5691476" y="3590358"/>
                  <a:pt x="5691475" y="3598792"/>
                </a:cubicBezTo>
                <a:cubicBezTo>
                  <a:pt x="5698857" y="3576649"/>
                  <a:pt x="5712697" y="3496378"/>
                  <a:pt x="5732996" y="3493610"/>
                </a:cubicBezTo>
                <a:lnTo>
                  <a:pt x="5733449" y="3493806"/>
                </a:lnTo>
                <a:lnTo>
                  <a:pt x="5734014" y="3473633"/>
                </a:lnTo>
                <a:cubicBezTo>
                  <a:pt x="5733582" y="3467260"/>
                  <a:pt x="5732457" y="3462613"/>
                  <a:pt x="5730509" y="3460815"/>
                </a:cubicBezTo>
                <a:cubicBezTo>
                  <a:pt x="5735891" y="3408066"/>
                  <a:pt x="5752664" y="3358615"/>
                  <a:pt x="5743964" y="3328941"/>
                </a:cubicBezTo>
                <a:cubicBezTo>
                  <a:pt x="5746354" y="3295074"/>
                  <a:pt x="5754450" y="3309761"/>
                  <a:pt x="5761038" y="3286983"/>
                </a:cubicBezTo>
                <a:cubicBezTo>
                  <a:pt x="5763428" y="3253117"/>
                  <a:pt x="5752340" y="3257310"/>
                  <a:pt x="5751435" y="3234831"/>
                </a:cubicBezTo>
                <a:cubicBezTo>
                  <a:pt x="5764914" y="3196770"/>
                  <a:pt x="5763707" y="3166797"/>
                  <a:pt x="5762802" y="3144319"/>
                </a:cubicBezTo>
                <a:cubicBezTo>
                  <a:pt x="5761898" y="3121840"/>
                  <a:pt x="5757096" y="3095764"/>
                  <a:pt x="5763082" y="3058000"/>
                </a:cubicBezTo>
                <a:cubicBezTo>
                  <a:pt x="5770274" y="3050209"/>
                  <a:pt x="5773568" y="3038820"/>
                  <a:pt x="5777766" y="3049910"/>
                </a:cubicBezTo>
                <a:cubicBezTo>
                  <a:pt x="5785236" y="2955800"/>
                  <a:pt x="5771435" y="2892557"/>
                  <a:pt x="5764220" y="2806537"/>
                </a:cubicBezTo>
                <a:lnTo>
                  <a:pt x="5759877" y="2815776"/>
                </a:lnTo>
                <a:lnTo>
                  <a:pt x="5758962" y="2839583"/>
                </a:lnTo>
                <a:cubicBezTo>
                  <a:pt x="5750526" y="2839583"/>
                  <a:pt x="5750526" y="2831148"/>
                  <a:pt x="5750526" y="2831148"/>
                </a:cubicBezTo>
                <a:lnTo>
                  <a:pt x="5750526" y="2822713"/>
                </a:lnTo>
                <a:lnTo>
                  <a:pt x="5750526" y="2822277"/>
                </a:lnTo>
                <a:lnTo>
                  <a:pt x="5749837" y="2822120"/>
                </a:lnTo>
                <a:lnTo>
                  <a:pt x="5747894" y="2797782"/>
                </a:lnTo>
                <a:lnTo>
                  <a:pt x="5743144" y="2798460"/>
                </a:lnTo>
                <a:cubicBezTo>
                  <a:pt x="5742089" y="2799515"/>
                  <a:pt x="5742090" y="2801624"/>
                  <a:pt x="5742091" y="2805842"/>
                </a:cubicBezTo>
                <a:lnTo>
                  <a:pt x="5742091" y="2814279"/>
                </a:lnTo>
                <a:lnTo>
                  <a:pt x="5742090" y="2822713"/>
                </a:lnTo>
                <a:cubicBezTo>
                  <a:pt x="5725221" y="2772097"/>
                  <a:pt x="5725221" y="2839583"/>
                  <a:pt x="5733655" y="2848019"/>
                </a:cubicBezTo>
                <a:lnTo>
                  <a:pt x="5742090" y="2856452"/>
                </a:lnTo>
                <a:lnTo>
                  <a:pt x="5742091" y="2848019"/>
                </a:lnTo>
                <a:lnTo>
                  <a:pt x="5750526" y="2839583"/>
                </a:lnTo>
                <a:lnTo>
                  <a:pt x="5750526" y="2864888"/>
                </a:lnTo>
                <a:lnTo>
                  <a:pt x="5750525" y="2873326"/>
                </a:lnTo>
                <a:cubicBezTo>
                  <a:pt x="5750526" y="2932374"/>
                  <a:pt x="5733655" y="2974554"/>
                  <a:pt x="5708345" y="2940812"/>
                </a:cubicBezTo>
                <a:cubicBezTo>
                  <a:pt x="5708348" y="2898633"/>
                  <a:pt x="5699912" y="2898632"/>
                  <a:pt x="5699912" y="2839583"/>
                </a:cubicBezTo>
                <a:cubicBezTo>
                  <a:pt x="5695694" y="2837474"/>
                  <a:pt x="5692531" y="2838002"/>
                  <a:pt x="5689894" y="2840110"/>
                </a:cubicBezTo>
                <a:lnTo>
                  <a:pt x="5683185" y="2849917"/>
                </a:lnTo>
                <a:lnTo>
                  <a:pt x="5682885" y="2853046"/>
                </a:lnTo>
                <a:cubicBezTo>
                  <a:pt x="5682333" y="2855285"/>
                  <a:pt x="5681574" y="2856372"/>
                  <a:pt x="5680651" y="2856536"/>
                </a:cubicBezTo>
                <a:lnTo>
                  <a:pt x="5680060" y="2855859"/>
                </a:lnTo>
                <a:lnTo>
                  <a:pt x="5676293" y="2863103"/>
                </a:lnTo>
                <a:lnTo>
                  <a:pt x="5680760" y="2886509"/>
                </a:lnTo>
                <a:cubicBezTo>
                  <a:pt x="5682357" y="2898126"/>
                  <a:pt x="5684002" y="2907354"/>
                  <a:pt x="5688352" y="2910389"/>
                </a:cubicBezTo>
                <a:cubicBezTo>
                  <a:pt x="5691903" y="2951650"/>
                  <a:pt x="5692821" y="2978146"/>
                  <a:pt x="5696772" y="3000293"/>
                </a:cubicBezTo>
                <a:cubicBezTo>
                  <a:pt x="5697689" y="3026790"/>
                  <a:pt x="5697290" y="3045902"/>
                  <a:pt x="5692141" y="3081094"/>
                </a:cubicBezTo>
                <a:cubicBezTo>
                  <a:pt x="5684759" y="3082408"/>
                  <a:pt x="5686474" y="3070677"/>
                  <a:pt x="5679091" y="3071991"/>
                </a:cubicBezTo>
                <a:cubicBezTo>
                  <a:pt x="5680926" y="3124983"/>
                  <a:pt x="5687511" y="3161895"/>
                  <a:pt x="5688029" y="3207504"/>
                </a:cubicBezTo>
                <a:cubicBezTo>
                  <a:pt x="5695930" y="3251800"/>
                  <a:pt x="5696448" y="3297408"/>
                  <a:pt x="5692217" y="3359096"/>
                </a:cubicBezTo>
                <a:cubicBezTo>
                  <a:pt x="5689982" y="3325218"/>
                  <a:pt x="5682200" y="3345644"/>
                  <a:pt x="5673101" y="3358689"/>
                </a:cubicBezTo>
                <a:cubicBezTo>
                  <a:pt x="5670067" y="3363038"/>
                  <a:pt x="5671384" y="3370421"/>
                  <a:pt x="5668351" y="3374768"/>
                </a:cubicBezTo>
                <a:cubicBezTo>
                  <a:pt x="5668351" y="3374768"/>
                  <a:pt x="5664001" y="3371734"/>
                  <a:pt x="5662684" y="3364351"/>
                </a:cubicBezTo>
                <a:cubicBezTo>
                  <a:pt x="5662684" y="3364351"/>
                  <a:pt x="5662684" y="3364351"/>
                  <a:pt x="5661368" y="3356969"/>
                </a:cubicBezTo>
                <a:cubicBezTo>
                  <a:pt x="5664001" y="3371734"/>
                  <a:pt x="5650952" y="3362631"/>
                  <a:pt x="5654384" y="3339170"/>
                </a:cubicBezTo>
                <a:cubicBezTo>
                  <a:pt x="5654384" y="3339170"/>
                  <a:pt x="5654384" y="3339170"/>
                  <a:pt x="5661768" y="3337856"/>
                </a:cubicBezTo>
                <a:cubicBezTo>
                  <a:pt x="5664800" y="3333508"/>
                  <a:pt x="5663483" y="3326125"/>
                  <a:pt x="5663483" y="3326125"/>
                </a:cubicBezTo>
                <a:cubicBezTo>
                  <a:pt x="5670866" y="3324812"/>
                  <a:pt x="5667833" y="3329160"/>
                  <a:pt x="5669150" y="3336542"/>
                </a:cubicBezTo>
                <a:cubicBezTo>
                  <a:pt x="5669150" y="3336542"/>
                  <a:pt x="5669150" y="3336542"/>
                  <a:pt x="5670467" y="3343924"/>
                </a:cubicBezTo>
                <a:cubicBezTo>
                  <a:pt x="5676933" y="3316115"/>
                  <a:pt x="5675097" y="3263123"/>
                  <a:pt x="5666398" y="3257055"/>
                </a:cubicBezTo>
                <a:cubicBezTo>
                  <a:pt x="5664562" y="3204063"/>
                  <a:pt x="5674461" y="3152792"/>
                  <a:pt x="5661810" y="3124576"/>
                </a:cubicBezTo>
                <a:cubicBezTo>
                  <a:pt x="5659576" y="3090699"/>
                  <a:pt x="5669592" y="3104149"/>
                  <a:pt x="5673025" y="3080687"/>
                </a:cubicBezTo>
                <a:cubicBezTo>
                  <a:pt x="5670791" y="3046809"/>
                  <a:pt x="5660375" y="3052471"/>
                  <a:pt x="5656425" y="3030323"/>
                </a:cubicBezTo>
                <a:cubicBezTo>
                  <a:pt x="5664606" y="2990784"/>
                  <a:pt x="5659339" y="2961253"/>
                  <a:pt x="5655388" y="2939106"/>
                </a:cubicBezTo>
                <a:cubicBezTo>
                  <a:pt x="5651437" y="2916958"/>
                  <a:pt x="5643136" y="2891777"/>
                  <a:pt x="5643936" y="2853549"/>
                </a:cubicBezTo>
                <a:cubicBezTo>
                  <a:pt x="5650002" y="2844854"/>
                  <a:pt x="5651718" y="2833123"/>
                  <a:pt x="5657385" y="2843539"/>
                </a:cubicBezTo>
                <a:lnTo>
                  <a:pt x="5657146" y="2841276"/>
                </a:lnTo>
                <a:lnTo>
                  <a:pt x="5648243" y="2809663"/>
                </a:lnTo>
                <a:cubicBezTo>
                  <a:pt x="5630844" y="2742046"/>
                  <a:pt x="5613444" y="2670868"/>
                  <a:pt x="5581811" y="2670869"/>
                </a:cubicBezTo>
                <a:lnTo>
                  <a:pt x="5581812" y="2662431"/>
                </a:lnTo>
                <a:lnTo>
                  <a:pt x="5581812" y="2645563"/>
                </a:lnTo>
                <a:cubicBezTo>
                  <a:pt x="5573376" y="2637125"/>
                  <a:pt x="5573377" y="2628693"/>
                  <a:pt x="5573376" y="2637125"/>
                </a:cubicBezTo>
                <a:cubicBezTo>
                  <a:pt x="5564941" y="2620256"/>
                  <a:pt x="5564941" y="2594949"/>
                  <a:pt x="5548068" y="2544335"/>
                </a:cubicBezTo>
                <a:cubicBezTo>
                  <a:pt x="5539634" y="2527464"/>
                  <a:pt x="5539633" y="2519026"/>
                  <a:pt x="5539634" y="2510592"/>
                </a:cubicBezTo>
                <a:lnTo>
                  <a:pt x="5531197" y="2502157"/>
                </a:lnTo>
                <a:lnTo>
                  <a:pt x="5531198" y="2493721"/>
                </a:lnTo>
                <a:cubicBezTo>
                  <a:pt x="5531197" y="2485283"/>
                  <a:pt x="5522761" y="2493721"/>
                  <a:pt x="5522761" y="2493721"/>
                </a:cubicBezTo>
                <a:lnTo>
                  <a:pt x="5522762" y="2485285"/>
                </a:lnTo>
                <a:cubicBezTo>
                  <a:pt x="5514328" y="2485285"/>
                  <a:pt x="5514327" y="2451540"/>
                  <a:pt x="5505889" y="2451543"/>
                </a:cubicBezTo>
                <a:cubicBezTo>
                  <a:pt x="5514328" y="2493720"/>
                  <a:pt x="5505891" y="2459978"/>
                  <a:pt x="5497455" y="2476850"/>
                </a:cubicBezTo>
                <a:cubicBezTo>
                  <a:pt x="5489018" y="2426235"/>
                  <a:pt x="5489019" y="2493720"/>
                  <a:pt x="5480584" y="2459978"/>
                </a:cubicBezTo>
                <a:cubicBezTo>
                  <a:pt x="5472147" y="2409365"/>
                  <a:pt x="5463710" y="2409365"/>
                  <a:pt x="5472147" y="2384058"/>
                </a:cubicBezTo>
                <a:cubicBezTo>
                  <a:pt x="5446841" y="2384058"/>
                  <a:pt x="5429967" y="2265958"/>
                  <a:pt x="5404661" y="2181601"/>
                </a:cubicBezTo>
                <a:cubicBezTo>
                  <a:pt x="5404661" y="2173166"/>
                  <a:pt x="5396224" y="2156292"/>
                  <a:pt x="5387791" y="2130985"/>
                </a:cubicBezTo>
                <a:cubicBezTo>
                  <a:pt x="5362483" y="2055067"/>
                  <a:pt x="5345614" y="2004453"/>
                  <a:pt x="5328740" y="1962273"/>
                </a:cubicBezTo>
                <a:cubicBezTo>
                  <a:pt x="5320306" y="1945401"/>
                  <a:pt x="5328741" y="1953837"/>
                  <a:pt x="5328741" y="1936967"/>
                </a:cubicBezTo>
                <a:cubicBezTo>
                  <a:pt x="5320305" y="1936965"/>
                  <a:pt x="5311870" y="1928530"/>
                  <a:pt x="5311869" y="1920096"/>
                </a:cubicBezTo>
                <a:lnTo>
                  <a:pt x="5320307" y="1911660"/>
                </a:lnTo>
                <a:cubicBezTo>
                  <a:pt x="5294997" y="1869480"/>
                  <a:pt x="5303433" y="1861047"/>
                  <a:pt x="5269693" y="1793560"/>
                </a:cubicBezTo>
                <a:lnTo>
                  <a:pt x="5286562" y="1793561"/>
                </a:lnTo>
                <a:cubicBezTo>
                  <a:pt x="5269690" y="1751383"/>
                  <a:pt x="5261255" y="1734510"/>
                  <a:pt x="5261255" y="1768254"/>
                </a:cubicBezTo>
                <a:cubicBezTo>
                  <a:pt x="5244383" y="1742947"/>
                  <a:pt x="5261255" y="1734510"/>
                  <a:pt x="5235948" y="1709201"/>
                </a:cubicBezTo>
                <a:cubicBezTo>
                  <a:pt x="5244383" y="1717640"/>
                  <a:pt x="5244382" y="1709203"/>
                  <a:pt x="5235947" y="1700769"/>
                </a:cubicBezTo>
                <a:lnTo>
                  <a:pt x="5244383" y="1700769"/>
                </a:lnTo>
                <a:cubicBezTo>
                  <a:pt x="5252818" y="1709203"/>
                  <a:pt x="5252819" y="1700767"/>
                  <a:pt x="5252819" y="1700767"/>
                </a:cubicBezTo>
                <a:lnTo>
                  <a:pt x="5252819" y="1692332"/>
                </a:lnTo>
                <a:cubicBezTo>
                  <a:pt x="5269693" y="1726076"/>
                  <a:pt x="5261254" y="1675460"/>
                  <a:pt x="5244383" y="1650153"/>
                </a:cubicBezTo>
                <a:lnTo>
                  <a:pt x="5252818" y="1650152"/>
                </a:lnTo>
                <a:lnTo>
                  <a:pt x="5252819" y="1641718"/>
                </a:lnTo>
                <a:lnTo>
                  <a:pt x="5244385" y="1633283"/>
                </a:lnTo>
                <a:cubicBezTo>
                  <a:pt x="5227512" y="1591105"/>
                  <a:pt x="5202205" y="1532055"/>
                  <a:pt x="5176900" y="1473003"/>
                </a:cubicBezTo>
                <a:cubicBezTo>
                  <a:pt x="5143155" y="1413955"/>
                  <a:pt x="5109412" y="1354905"/>
                  <a:pt x="5084104" y="1312727"/>
                </a:cubicBezTo>
                <a:cubicBezTo>
                  <a:pt x="5079886" y="1295857"/>
                  <a:pt x="5069343" y="1274766"/>
                  <a:pt x="5055633" y="1250514"/>
                </a:cubicBezTo>
                <a:lnTo>
                  <a:pt x="5041658" y="1226599"/>
                </a:lnTo>
                <a:lnTo>
                  <a:pt x="5093541" y="1340967"/>
                </a:lnTo>
                <a:cubicBezTo>
                  <a:pt x="5235732" y="1681085"/>
                  <a:pt x="5337210" y="2038049"/>
                  <a:pt x="5398999" y="2412246"/>
                </a:cubicBezTo>
                <a:cubicBezTo>
                  <a:pt x="5422890" y="2554151"/>
                  <a:pt x="5460842" y="2689651"/>
                  <a:pt x="5458394" y="2833367"/>
                </a:cubicBezTo>
                <a:cubicBezTo>
                  <a:pt x="5457892" y="2847175"/>
                  <a:pt x="5464297" y="2861234"/>
                  <a:pt x="5448705" y="2871734"/>
                </a:cubicBezTo>
                <a:cubicBezTo>
                  <a:pt x="5433365" y="2875326"/>
                  <a:pt x="5431053" y="2862798"/>
                  <a:pt x="5431304" y="2855892"/>
                </a:cubicBezTo>
                <a:cubicBezTo>
                  <a:pt x="5385690" y="2397937"/>
                  <a:pt x="5249309" y="1964347"/>
                  <a:pt x="5100400" y="1533070"/>
                </a:cubicBezTo>
                <a:cubicBezTo>
                  <a:pt x="5024275" y="1306308"/>
                  <a:pt x="4903157" y="1100041"/>
                  <a:pt x="4793286" y="888652"/>
                </a:cubicBezTo>
                <a:cubicBezTo>
                  <a:pt x="4778948" y="864625"/>
                  <a:pt x="4766140" y="836507"/>
                  <a:pt x="4754611" y="811200"/>
                </a:cubicBezTo>
                <a:cubicBezTo>
                  <a:pt x="4747700" y="801616"/>
                  <a:pt x="4747255" y="785266"/>
                  <a:pt x="4736788" y="782554"/>
                </a:cubicBezTo>
                <a:cubicBezTo>
                  <a:pt x="4733299" y="781651"/>
                  <a:pt x="4728696" y="782261"/>
                  <a:pt x="4722369" y="785144"/>
                </a:cubicBezTo>
                <a:cubicBezTo>
                  <a:pt x="4697061" y="796672"/>
                  <a:pt x="4707559" y="812263"/>
                  <a:pt x="4716525" y="831944"/>
                </a:cubicBezTo>
                <a:cubicBezTo>
                  <a:pt x="4773879" y="928050"/>
                  <a:pt x="4829707" y="1028246"/>
                  <a:pt x="4878628" y="1128191"/>
                </a:cubicBezTo>
                <a:cubicBezTo>
                  <a:pt x="4928929" y="1233026"/>
                  <a:pt x="4975663" y="1338424"/>
                  <a:pt x="5018643" y="1444415"/>
                </a:cubicBezTo>
                <a:lnTo>
                  <a:pt x="5107372" y="1685936"/>
                </a:lnTo>
                <a:lnTo>
                  <a:pt x="5109411" y="1683895"/>
                </a:lnTo>
                <a:cubicBezTo>
                  <a:pt x="5126283" y="1717639"/>
                  <a:pt x="5134721" y="1751382"/>
                  <a:pt x="5151590" y="1785122"/>
                </a:cubicBezTo>
                <a:lnTo>
                  <a:pt x="5143154" y="1785122"/>
                </a:lnTo>
                <a:cubicBezTo>
                  <a:pt x="5143154" y="1776689"/>
                  <a:pt x="5134719" y="1759817"/>
                  <a:pt x="5134721" y="1751382"/>
                </a:cubicBezTo>
                <a:lnTo>
                  <a:pt x="5122261" y="1726462"/>
                </a:lnTo>
                <a:lnTo>
                  <a:pt x="5136116" y="1764180"/>
                </a:lnTo>
                <a:lnTo>
                  <a:pt x="5157687" y="1838582"/>
                </a:lnTo>
                <a:lnTo>
                  <a:pt x="5167407" y="1843119"/>
                </a:lnTo>
                <a:cubicBezTo>
                  <a:pt x="5170572" y="1844173"/>
                  <a:pt x="5172680" y="1844174"/>
                  <a:pt x="5176898" y="1844173"/>
                </a:cubicBezTo>
                <a:cubicBezTo>
                  <a:pt x="5176900" y="1852608"/>
                  <a:pt x="5176898" y="1861046"/>
                  <a:pt x="5176898" y="1861046"/>
                </a:cubicBezTo>
                <a:cubicBezTo>
                  <a:pt x="5168464" y="1861046"/>
                  <a:pt x="5168461" y="1852610"/>
                  <a:pt x="5168464" y="1861046"/>
                </a:cubicBezTo>
                <a:lnTo>
                  <a:pt x="5168463" y="1869480"/>
                </a:lnTo>
                <a:cubicBezTo>
                  <a:pt x="5168463" y="1871571"/>
                  <a:pt x="5168462" y="1873663"/>
                  <a:pt x="5168462" y="1875756"/>
                </a:cubicBezTo>
                <a:lnTo>
                  <a:pt x="5229895" y="2087656"/>
                </a:lnTo>
                <a:lnTo>
                  <a:pt x="5242098" y="2145617"/>
                </a:lnTo>
                <a:lnTo>
                  <a:pt x="5261255" y="2173166"/>
                </a:lnTo>
                <a:cubicBezTo>
                  <a:pt x="5252821" y="2198470"/>
                  <a:pt x="5261254" y="2206906"/>
                  <a:pt x="5278125" y="2215342"/>
                </a:cubicBezTo>
                <a:cubicBezTo>
                  <a:pt x="5278126" y="2232217"/>
                  <a:pt x="5278128" y="2249087"/>
                  <a:pt x="5286562" y="2265959"/>
                </a:cubicBezTo>
                <a:cubicBezTo>
                  <a:pt x="5294998" y="2282828"/>
                  <a:pt x="5294997" y="2308137"/>
                  <a:pt x="5303433" y="2325006"/>
                </a:cubicBezTo>
                <a:cubicBezTo>
                  <a:pt x="5311869" y="2350315"/>
                  <a:pt x="5311869" y="2384057"/>
                  <a:pt x="5320305" y="2409365"/>
                </a:cubicBezTo>
                <a:cubicBezTo>
                  <a:pt x="5320305" y="2426235"/>
                  <a:pt x="5328740" y="2451540"/>
                  <a:pt x="5337176" y="2459978"/>
                </a:cubicBezTo>
                <a:lnTo>
                  <a:pt x="5337176" y="2468415"/>
                </a:lnTo>
                <a:cubicBezTo>
                  <a:pt x="5345612" y="2493721"/>
                  <a:pt x="5345611" y="2510592"/>
                  <a:pt x="5354048" y="2535897"/>
                </a:cubicBezTo>
                <a:cubicBezTo>
                  <a:pt x="5354047" y="2552771"/>
                  <a:pt x="5362484" y="2569640"/>
                  <a:pt x="5370919" y="2594947"/>
                </a:cubicBezTo>
                <a:cubicBezTo>
                  <a:pt x="5362484" y="2620254"/>
                  <a:pt x="5370919" y="2620254"/>
                  <a:pt x="5379353" y="2620256"/>
                </a:cubicBezTo>
                <a:cubicBezTo>
                  <a:pt x="5379354" y="2623070"/>
                  <a:pt x="5379353" y="2625880"/>
                  <a:pt x="5379355" y="2628692"/>
                </a:cubicBezTo>
                <a:cubicBezTo>
                  <a:pt x="5379355" y="2637128"/>
                  <a:pt x="5370919" y="2645563"/>
                  <a:pt x="5370919" y="2653998"/>
                </a:cubicBezTo>
                <a:lnTo>
                  <a:pt x="5370919" y="2662431"/>
                </a:lnTo>
                <a:cubicBezTo>
                  <a:pt x="5370919" y="2670868"/>
                  <a:pt x="5370919" y="2670868"/>
                  <a:pt x="5379355" y="2679304"/>
                </a:cubicBezTo>
                <a:lnTo>
                  <a:pt x="5387791" y="2679306"/>
                </a:lnTo>
                <a:lnTo>
                  <a:pt x="5387790" y="2721484"/>
                </a:lnTo>
                <a:lnTo>
                  <a:pt x="5396226" y="2729919"/>
                </a:lnTo>
                <a:lnTo>
                  <a:pt x="5396226" y="2721484"/>
                </a:lnTo>
                <a:lnTo>
                  <a:pt x="5387791" y="2679306"/>
                </a:lnTo>
                <a:lnTo>
                  <a:pt x="5396226" y="2679306"/>
                </a:lnTo>
                <a:lnTo>
                  <a:pt x="5396225" y="2696176"/>
                </a:lnTo>
                <a:lnTo>
                  <a:pt x="5396226" y="2704613"/>
                </a:lnTo>
                <a:cubicBezTo>
                  <a:pt x="5396226" y="2713048"/>
                  <a:pt x="5404662" y="2721481"/>
                  <a:pt x="5404662" y="2729919"/>
                </a:cubicBezTo>
                <a:lnTo>
                  <a:pt x="5404661" y="2763661"/>
                </a:lnTo>
                <a:lnTo>
                  <a:pt x="5396224" y="2755225"/>
                </a:lnTo>
                <a:cubicBezTo>
                  <a:pt x="5396224" y="2755225"/>
                  <a:pt x="5396226" y="2763663"/>
                  <a:pt x="5396225" y="2772097"/>
                </a:cubicBezTo>
                <a:cubicBezTo>
                  <a:pt x="5396225" y="2772097"/>
                  <a:pt x="5396224" y="2780533"/>
                  <a:pt x="5396225" y="2788969"/>
                </a:cubicBezTo>
                <a:cubicBezTo>
                  <a:pt x="5404662" y="2797406"/>
                  <a:pt x="5404661" y="2805841"/>
                  <a:pt x="5404662" y="2814279"/>
                </a:cubicBezTo>
                <a:lnTo>
                  <a:pt x="5404661" y="2831146"/>
                </a:lnTo>
                <a:lnTo>
                  <a:pt x="5413098" y="2839583"/>
                </a:lnTo>
                <a:cubicBezTo>
                  <a:pt x="5413097" y="2848019"/>
                  <a:pt x="5421533" y="2856455"/>
                  <a:pt x="5421533" y="2864890"/>
                </a:cubicBezTo>
                <a:lnTo>
                  <a:pt x="5421534" y="2881764"/>
                </a:lnTo>
                <a:cubicBezTo>
                  <a:pt x="5413098" y="2881764"/>
                  <a:pt x="5413098" y="2881764"/>
                  <a:pt x="5413098" y="2890197"/>
                </a:cubicBezTo>
                <a:lnTo>
                  <a:pt x="5421534" y="2898631"/>
                </a:lnTo>
                <a:cubicBezTo>
                  <a:pt x="5421534" y="2898631"/>
                  <a:pt x="5421533" y="2907070"/>
                  <a:pt x="5413098" y="2915506"/>
                </a:cubicBezTo>
                <a:lnTo>
                  <a:pt x="5421534" y="2932377"/>
                </a:lnTo>
                <a:lnTo>
                  <a:pt x="5429969" y="2923940"/>
                </a:lnTo>
                <a:lnTo>
                  <a:pt x="5429969" y="2949247"/>
                </a:lnTo>
                <a:cubicBezTo>
                  <a:pt x="5429968" y="2952060"/>
                  <a:pt x="5429968" y="2954872"/>
                  <a:pt x="5429967" y="2957684"/>
                </a:cubicBezTo>
                <a:cubicBezTo>
                  <a:pt x="5438405" y="2974555"/>
                  <a:pt x="5438405" y="2982988"/>
                  <a:pt x="5438405" y="2991425"/>
                </a:cubicBezTo>
                <a:lnTo>
                  <a:pt x="5438405" y="3025167"/>
                </a:lnTo>
                <a:lnTo>
                  <a:pt x="5438405" y="3050476"/>
                </a:lnTo>
                <a:lnTo>
                  <a:pt x="5438405" y="3101088"/>
                </a:lnTo>
                <a:cubicBezTo>
                  <a:pt x="5438403" y="3109525"/>
                  <a:pt x="5429969" y="3117961"/>
                  <a:pt x="5429969" y="3126398"/>
                </a:cubicBezTo>
                <a:lnTo>
                  <a:pt x="5421534" y="3117961"/>
                </a:lnTo>
                <a:lnTo>
                  <a:pt x="5413096" y="3109525"/>
                </a:lnTo>
                <a:cubicBezTo>
                  <a:pt x="5413097" y="3112337"/>
                  <a:pt x="5413097" y="3115150"/>
                  <a:pt x="5413098" y="3117961"/>
                </a:cubicBezTo>
                <a:lnTo>
                  <a:pt x="5413098" y="3126395"/>
                </a:lnTo>
                <a:lnTo>
                  <a:pt x="5421533" y="3134833"/>
                </a:lnTo>
                <a:lnTo>
                  <a:pt x="5429969" y="3143265"/>
                </a:lnTo>
                <a:lnTo>
                  <a:pt x="5438404" y="3143266"/>
                </a:lnTo>
                <a:cubicBezTo>
                  <a:pt x="5438405" y="3134833"/>
                  <a:pt x="5446841" y="3117961"/>
                  <a:pt x="5446840" y="3101088"/>
                </a:cubicBezTo>
                <a:cubicBezTo>
                  <a:pt x="5446840" y="3098278"/>
                  <a:pt x="5446840" y="3095466"/>
                  <a:pt x="5446838" y="3092654"/>
                </a:cubicBezTo>
                <a:cubicBezTo>
                  <a:pt x="5446841" y="3084217"/>
                  <a:pt x="5438404" y="3067347"/>
                  <a:pt x="5446840" y="3058912"/>
                </a:cubicBezTo>
                <a:lnTo>
                  <a:pt x="5446841" y="3042041"/>
                </a:lnTo>
                <a:cubicBezTo>
                  <a:pt x="5455276" y="3050475"/>
                  <a:pt x="5455275" y="3067346"/>
                  <a:pt x="5455276" y="3084216"/>
                </a:cubicBezTo>
                <a:cubicBezTo>
                  <a:pt x="5455276" y="3101088"/>
                  <a:pt x="5455276" y="3117961"/>
                  <a:pt x="5463712" y="3134833"/>
                </a:cubicBezTo>
                <a:cubicBezTo>
                  <a:pt x="5463712" y="3143265"/>
                  <a:pt x="5455276" y="3143266"/>
                  <a:pt x="5455276" y="3151703"/>
                </a:cubicBezTo>
                <a:lnTo>
                  <a:pt x="5455276" y="3168573"/>
                </a:lnTo>
                <a:cubicBezTo>
                  <a:pt x="5455276" y="3185442"/>
                  <a:pt x="5455276" y="3193880"/>
                  <a:pt x="5455273" y="3210751"/>
                </a:cubicBezTo>
                <a:lnTo>
                  <a:pt x="5446841" y="3202314"/>
                </a:lnTo>
                <a:cubicBezTo>
                  <a:pt x="5446841" y="3193880"/>
                  <a:pt x="5446841" y="3193880"/>
                  <a:pt x="5438405" y="3202316"/>
                </a:cubicBezTo>
                <a:lnTo>
                  <a:pt x="5438405" y="3210751"/>
                </a:lnTo>
                <a:lnTo>
                  <a:pt x="5438405" y="3219184"/>
                </a:lnTo>
                <a:lnTo>
                  <a:pt x="5446841" y="3227621"/>
                </a:lnTo>
                <a:lnTo>
                  <a:pt x="5446840" y="3236060"/>
                </a:lnTo>
                <a:lnTo>
                  <a:pt x="5446841" y="3244494"/>
                </a:lnTo>
                <a:cubicBezTo>
                  <a:pt x="5446841" y="3252928"/>
                  <a:pt x="5455275" y="3269801"/>
                  <a:pt x="5455276" y="3278235"/>
                </a:cubicBezTo>
                <a:cubicBezTo>
                  <a:pt x="5455276" y="3303542"/>
                  <a:pt x="5463712" y="3311978"/>
                  <a:pt x="5455276" y="3320416"/>
                </a:cubicBezTo>
                <a:cubicBezTo>
                  <a:pt x="5446841" y="3320415"/>
                  <a:pt x="5446841" y="3328851"/>
                  <a:pt x="5446841" y="3328851"/>
                </a:cubicBezTo>
                <a:cubicBezTo>
                  <a:pt x="5446841" y="3328851"/>
                  <a:pt x="5438403" y="3328851"/>
                  <a:pt x="5438403" y="3320416"/>
                </a:cubicBezTo>
                <a:cubicBezTo>
                  <a:pt x="5438405" y="3286671"/>
                  <a:pt x="5438405" y="3252930"/>
                  <a:pt x="5429968" y="3219187"/>
                </a:cubicBezTo>
                <a:lnTo>
                  <a:pt x="5429969" y="3210749"/>
                </a:lnTo>
                <a:cubicBezTo>
                  <a:pt x="5421534" y="3210749"/>
                  <a:pt x="5421534" y="3219187"/>
                  <a:pt x="5421534" y="3219187"/>
                </a:cubicBezTo>
                <a:cubicBezTo>
                  <a:pt x="5429968" y="3252929"/>
                  <a:pt x="5429968" y="3286673"/>
                  <a:pt x="5429969" y="3320416"/>
                </a:cubicBezTo>
                <a:cubicBezTo>
                  <a:pt x="5421534" y="3320416"/>
                  <a:pt x="5413097" y="3320415"/>
                  <a:pt x="5404661" y="3337285"/>
                </a:cubicBezTo>
                <a:cubicBezTo>
                  <a:pt x="5404661" y="3379464"/>
                  <a:pt x="5387791" y="3387901"/>
                  <a:pt x="5387791" y="3430080"/>
                </a:cubicBezTo>
                <a:cubicBezTo>
                  <a:pt x="5345611" y="3539744"/>
                  <a:pt x="5328741" y="3674713"/>
                  <a:pt x="5320304" y="3767504"/>
                </a:cubicBezTo>
                <a:lnTo>
                  <a:pt x="5320305" y="3775942"/>
                </a:lnTo>
                <a:lnTo>
                  <a:pt x="5320305" y="3784378"/>
                </a:lnTo>
                <a:cubicBezTo>
                  <a:pt x="5328740" y="3784378"/>
                  <a:pt x="5328740" y="3784378"/>
                  <a:pt x="5328741" y="3775940"/>
                </a:cubicBezTo>
                <a:cubicBezTo>
                  <a:pt x="5337175" y="3683147"/>
                  <a:pt x="5354047" y="3556613"/>
                  <a:pt x="5396226" y="3446949"/>
                </a:cubicBezTo>
                <a:lnTo>
                  <a:pt x="5396226" y="3455387"/>
                </a:lnTo>
                <a:cubicBezTo>
                  <a:pt x="5404661" y="3455385"/>
                  <a:pt x="5404662" y="3446951"/>
                  <a:pt x="5413098" y="3438513"/>
                </a:cubicBezTo>
                <a:lnTo>
                  <a:pt x="5413098" y="3463820"/>
                </a:lnTo>
                <a:lnTo>
                  <a:pt x="5404662" y="3463821"/>
                </a:lnTo>
                <a:lnTo>
                  <a:pt x="5404662" y="3472258"/>
                </a:lnTo>
                <a:lnTo>
                  <a:pt x="5404661" y="3480692"/>
                </a:lnTo>
                <a:lnTo>
                  <a:pt x="5413098" y="3480691"/>
                </a:lnTo>
                <a:cubicBezTo>
                  <a:pt x="5404660" y="3497563"/>
                  <a:pt x="5404662" y="3514435"/>
                  <a:pt x="5404662" y="3522869"/>
                </a:cubicBezTo>
                <a:lnTo>
                  <a:pt x="5404662" y="3539744"/>
                </a:lnTo>
                <a:cubicBezTo>
                  <a:pt x="5404662" y="3548176"/>
                  <a:pt x="5404660" y="3556614"/>
                  <a:pt x="5404662" y="3565051"/>
                </a:cubicBezTo>
                <a:lnTo>
                  <a:pt x="5404662" y="3573483"/>
                </a:lnTo>
                <a:cubicBezTo>
                  <a:pt x="5396224" y="3573485"/>
                  <a:pt x="5396224" y="3573485"/>
                  <a:pt x="5396226" y="3581921"/>
                </a:cubicBezTo>
                <a:lnTo>
                  <a:pt x="5396226" y="3598792"/>
                </a:lnTo>
                <a:lnTo>
                  <a:pt x="5404662" y="3607228"/>
                </a:lnTo>
                <a:cubicBezTo>
                  <a:pt x="5413098" y="3674713"/>
                  <a:pt x="5413098" y="3742198"/>
                  <a:pt x="5404662" y="3809683"/>
                </a:cubicBezTo>
                <a:cubicBezTo>
                  <a:pt x="5396226" y="3843426"/>
                  <a:pt x="5396226" y="3868735"/>
                  <a:pt x="5387791" y="3902475"/>
                </a:cubicBezTo>
                <a:cubicBezTo>
                  <a:pt x="5387791" y="3902475"/>
                  <a:pt x="5396226" y="3902476"/>
                  <a:pt x="5396226" y="3894042"/>
                </a:cubicBezTo>
                <a:cubicBezTo>
                  <a:pt x="5387791" y="3953090"/>
                  <a:pt x="5387791" y="4003705"/>
                  <a:pt x="5379355" y="4062754"/>
                </a:cubicBezTo>
                <a:lnTo>
                  <a:pt x="5387791" y="4071190"/>
                </a:lnTo>
                <a:cubicBezTo>
                  <a:pt x="5387790" y="4088061"/>
                  <a:pt x="5379355" y="4096495"/>
                  <a:pt x="5379355" y="4113369"/>
                </a:cubicBezTo>
                <a:cubicBezTo>
                  <a:pt x="5379355" y="4104933"/>
                  <a:pt x="5370919" y="4113368"/>
                  <a:pt x="5370919" y="4121804"/>
                </a:cubicBezTo>
                <a:cubicBezTo>
                  <a:pt x="5379355" y="4121802"/>
                  <a:pt x="5379355" y="4130239"/>
                  <a:pt x="5379355" y="4138676"/>
                </a:cubicBezTo>
                <a:cubicBezTo>
                  <a:pt x="5379355" y="4155546"/>
                  <a:pt x="5370917" y="4172417"/>
                  <a:pt x="5370918" y="4189288"/>
                </a:cubicBezTo>
                <a:cubicBezTo>
                  <a:pt x="5370918" y="4192101"/>
                  <a:pt x="5370918" y="4194913"/>
                  <a:pt x="5370916" y="4197726"/>
                </a:cubicBezTo>
                <a:cubicBezTo>
                  <a:pt x="5370918" y="4206160"/>
                  <a:pt x="5362484" y="4214597"/>
                  <a:pt x="5362483" y="4223033"/>
                </a:cubicBezTo>
                <a:lnTo>
                  <a:pt x="5362484" y="4231465"/>
                </a:lnTo>
                <a:lnTo>
                  <a:pt x="5362484" y="4239904"/>
                </a:lnTo>
                <a:cubicBezTo>
                  <a:pt x="5354048" y="4290517"/>
                  <a:pt x="5337175" y="4341131"/>
                  <a:pt x="5328741" y="4383310"/>
                </a:cubicBezTo>
                <a:cubicBezTo>
                  <a:pt x="5328741" y="4383310"/>
                  <a:pt x="5337176" y="4400179"/>
                  <a:pt x="5328741" y="4408617"/>
                </a:cubicBezTo>
                <a:cubicBezTo>
                  <a:pt x="5328742" y="4411429"/>
                  <a:pt x="5328741" y="4414241"/>
                  <a:pt x="5328743" y="4417053"/>
                </a:cubicBezTo>
                <a:cubicBezTo>
                  <a:pt x="5328741" y="4408617"/>
                  <a:pt x="5328741" y="4433924"/>
                  <a:pt x="5328743" y="4450795"/>
                </a:cubicBezTo>
                <a:cubicBezTo>
                  <a:pt x="5320305" y="4484536"/>
                  <a:pt x="5303434" y="4518279"/>
                  <a:pt x="5294997" y="4543588"/>
                </a:cubicBezTo>
                <a:cubicBezTo>
                  <a:pt x="5252819" y="4686995"/>
                  <a:pt x="5219075" y="4796658"/>
                  <a:pt x="5185332" y="4897886"/>
                </a:cubicBezTo>
                <a:lnTo>
                  <a:pt x="5185333" y="4906322"/>
                </a:lnTo>
                <a:lnTo>
                  <a:pt x="5176898" y="4914756"/>
                </a:lnTo>
                <a:cubicBezTo>
                  <a:pt x="5155808" y="4952718"/>
                  <a:pt x="5134719" y="4988568"/>
                  <a:pt x="5113630" y="5026528"/>
                </a:cubicBezTo>
                <a:lnTo>
                  <a:pt x="5057164" y="5137575"/>
                </a:lnTo>
                <a:lnTo>
                  <a:pt x="5058139" y="5135139"/>
                </a:lnTo>
                <a:cubicBezTo>
                  <a:pt x="5061961" y="5124594"/>
                  <a:pt x="5065125" y="5115105"/>
                  <a:pt x="5067233" y="5108777"/>
                </a:cubicBezTo>
                <a:cubicBezTo>
                  <a:pt x="5067233" y="5100343"/>
                  <a:pt x="5075669" y="5091906"/>
                  <a:pt x="5075669" y="5091906"/>
                </a:cubicBezTo>
                <a:cubicBezTo>
                  <a:pt x="5092540" y="5058163"/>
                  <a:pt x="5109411" y="5041293"/>
                  <a:pt x="5100977" y="5032856"/>
                </a:cubicBezTo>
                <a:cubicBezTo>
                  <a:pt x="5117847" y="5024421"/>
                  <a:pt x="5134719" y="4973806"/>
                  <a:pt x="5143155" y="4931629"/>
                </a:cubicBezTo>
                <a:cubicBezTo>
                  <a:pt x="5143154" y="4923193"/>
                  <a:pt x="5143154" y="4914755"/>
                  <a:pt x="5151590" y="4914756"/>
                </a:cubicBezTo>
                <a:cubicBezTo>
                  <a:pt x="5151590" y="4914756"/>
                  <a:pt x="5160026" y="4906320"/>
                  <a:pt x="5160025" y="4897886"/>
                </a:cubicBezTo>
                <a:lnTo>
                  <a:pt x="5151590" y="4889450"/>
                </a:lnTo>
                <a:cubicBezTo>
                  <a:pt x="5143157" y="4889451"/>
                  <a:pt x="5134719" y="4906322"/>
                  <a:pt x="5126283" y="4923193"/>
                </a:cubicBezTo>
                <a:lnTo>
                  <a:pt x="5126282" y="4931629"/>
                </a:lnTo>
                <a:cubicBezTo>
                  <a:pt x="5092539" y="4999113"/>
                  <a:pt x="5075669" y="5024420"/>
                  <a:pt x="5058797" y="5083468"/>
                </a:cubicBezTo>
                <a:lnTo>
                  <a:pt x="5058797" y="5091906"/>
                </a:lnTo>
                <a:cubicBezTo>
                  <a:pt x="5050364" y="5100343"/>
                  <a:pt x="5033490" y="5125649"/>
                  <a:pt x="5025055" y="5134082"/>
                </a:cubicBezTo>
                <a:lnTo>
                  <a:pt x="4999746" y="5184698"/>
                </a:lnTo>
                <a:cubicBezTo>
                  <a:pt x="4987093" y="5214223"/>
                  <a:pt x="4972332" y="5250076"/>
                  <a:pt x="4954406" y="5285927"/>
                </a:cubicBezTo>
                <a:lnTo>
                  <a:pt x="4900498" y="5370762"/>
                </a:lnTo>
                <a:lnTo>
                  <a:pt x="4898519" y="5361848"/>
                </a:lnTo>
                <a:cubicBezTo>
                  <a:pt x="4831032" y="5496818"/>
                  <a:pt x="4755112" y="5614916"/>
                  <a:pt x="4662316" y="5749889"/>
                </a:cubicBezTo>
                <a:lnTo>
                  <a:pt x="4653884" y="5749889"/>
                </a:lnTo>
                <a:cubicBezTo>
                  <a:pt x="4653883" y="5752701"/>
                  <a:pt x="4653884" y="5755513"/>
                  <a:pt x="4653883" y="5758325"/>
                </a:cubicBezTo>
                <a:lnTo>
                  <a:pt x="4653883" y="5766759"/>
                </a:lnTo>
                <a:cubicBezTo>
                  <a:pt x="4645447" y="5775196"/>
                  <a:pt x="4628576" y="5783632"/>
                  <a:pt x="4620140" y="5792066"/>
                </a:cubicBezTo>
                <a:cubicBezTo>
                  <a:pt x="4637009" y="5817375"/>
                  <a:pt x="4577961" y="5867989"/>
                  <a:pt x="4552653" y="5910164"/>
                </a:cubicBezTo>
                <a:cubicBezTo>
                  <a:pt x="4544219" y="5901728"/>
                  <a:pt x="4561089" y="5884859"/>
                  <a:pt x="4552654" y="5884859"/>
                </a:cubicBezTo>
                <a:cubicBezTo>
                  <a:pt x="4510474" y="5927039"/>
                  <a:pt x="4569528" y="5893295"/>
                  <a:pt x="4527347" y="5943909"/>
                </a:cubicBezTo>
                <a:cubicBezTo>
                  <a:pt x="4518910" y="5943909"/>
                  <a:pt x="4527346" y="5935473"/>
                  <a:pt x="4518911" y="5935473"/>
                </a:cubicBezTo>
                <a:cubicBezTo>
                  <a:pt x="4485167" y="5994523"/>
                  <a:pt x="4434553" y="6036702"/>
                  <a:pt x="4417681" y="6078880"/>
                </a:cubicBezTo>
                <a:cubicBezTo>
                  <a:pt x="4417681" y="6078880"/>
                  <a:pt x="4426117" y="6062009"/>
                  <a:pt x="4409247" y="6078880"/>
                </a:cubicBezTo>
                <a:cubicBezTo>
                  <a:pt x="4400810" y="6121059"/>
                  <a:pt x="4350199" y="6146366"/>
                  <a:pt x="4316454" y="6180105"/>
                </a:cubicBezTo>
                <a:cubicBezTo>
                  <a:pt x="4291147" y="6230723"/>
                  <a:pt x="4248968" y="6272900"/>
                  <a:pt x="4206789" y="6306641"/>
                </a:cubicBezTo>
                <a:cubicBezTo>
                  <a:pt x="4185699" y="6323514"/>
                  <a:pt x="4164611" y="6340386"/>
                  <a:pt x="4142466" y="6360420"/>
                </a:cubicBezTo>
                <a:lnTo>
                  <a:pt x="4080254" y="6424489"/>
                </a:lnTo>
                <a:lnTo>
                  <a:pt x="4080254" y="6416307"/>
                </a:lnTo>
                <a:cubicBezTo>
                  <a:pt x="4071817" y="6416305"/>
                  <a:pt x="4071817" y="6416305"/>
                  <a:pt x="4071818" y="6424743"/>
                </a:cubicBezTo>
                <a:lnTo>
                  <a:pt x="4063381" y="6441614"/>
                </a:lnTo>
                <a:lnTo>
                  <a:pt x="4063381" y="6433176"/>
                </a:lnTo>
                <a:cubicBezTo>
                  <a:pt x="4046510" y="6441614"/>
                  <a:pt x="4029637" y="6458484"/>
                  <a:pt x="4012767" y="6483791"/>
                </a:cubicBezTo>
                <a:lnTo>
                  <a:pt x="4012768" y="6492227"/>
                </a:lnTo>
                <a:cubicBezTo>
                  <a:pt x="4012769" y="6500664"/>
                  <a:pt x="4004330" y="6500665"/>
                  <a:pt x="4004330" y="6509098"/>
                </a:cubicBezTo>
                <a:cubicBezTo>
                  <a:pt x="4004330" y="6500665"/>
                  <a:pt x="4012768" y="6492227"/>
                  <a:pt x="4004330" y="6492227"/>
                </a:cubicBezTo>
                <a:lnTo>
                  <a:pt x="3979024" y="6517534"/>
                </a:lnTo>
                <a:lnTo>
                  <a:pt x="3979025" y="6509096"/>
                </a:lnTo>
                <a:lnTo>
                  <a:pt x="3979024" y="6500664"/>
                </a:lnTo>
                <a:lnTo>
                  <a:pt x="3970588" y="6500664"/>
                </a:lnTo>
                <a:lnTo>
                  <a:pt x="3970588" y="6517534"/>
                </a:lnTo>
                <a:cubicBezTo>
                  <a:pt x="3970588" y="6520347"/>
                  <a:pt x="3970589" y="6523159"/>
                  <a:pt x="3970590" y="6525971"/>
                </a:cubicBezTo>
                <a:lnTo>
                  <a:pt x="3962153" y="6534407"/>
                </a:lnTo>
                <a:lnTo>
                  <a:pt x="3953718" y="6534407"/>
                </a:lnTo>
                <a:lnTo>
                  <a:pt x="3945280" y="6534407"/>
                </a:lnTo>
                <a:lnTo>
                  <a:pt x="3945281" y="6542841"/>
                </a:lnTo>
                <a:lnTo>
                  <a:pt x="3945280" y="6551277"/>
                </a:lnTo>
                <a:cubicBezTo>
                  <a:pt x="3936845" y="6559714"/>
                  <a:pt x="3928411" y="6568146"/>
                  <a:pt x="3919974" y="6568148"/>
                </a:cubicBezTo>
                <a:cubicBezTo>
                  <a:pt x="3919974" y="6565337"/>
                  <a:pt x="3919975" y="6562525"/>
                  <a:pt x="3919976" y="6559714"/>
                </a:cubicBezTo>
                <a:lnTo>
                  <a:pt x="3911538" y="6568148"/>
                </a:lnTo>
                <a:lnTo>
                  <a:pt x="3903102" y="6576584"/>
                </a:lnTo>
                <a:cubicBezTo>
                  <a:pt x="3903102" y="6576584"/>
                  <a:pt x="3894667" y="6585021"/>
                  <a:pt x="3894667" y="6593455"/>
                </a:cubicBezTo>
                <a:lnTo>
                  <a:pt x="3894667" y="6585021"/>
                </a:lnTo>
                <a:cubicBezTo>
                  <a:pt x="3886231" y="6585020"/>
                  <a:pt x="3877794" y="6593455"/>
                  <a:pt x="3860924" y="6601891"/>
                </a:cubicBezTo>
                <a:cubicBezTo>
                  <a:pt x="3869358" y="6585021"/>
                  <a:pt x="3852488" y="6601889"/>
                  <a:pt x="3860924" y="6585021"/>
                </a:cubicBezTo>
                <a:lnTo>
                  <a:pt x="3827181" y="6610327"/>
                </a:lnTo>
                <a:lnTo>
                  <a:pt x="3827182" y="6601891"/>
                </a:lnTo>
                <a:lnTo>
                  <a:pt x="3835618" y="6593455"/>
                </a:lnTo>
                <a:cubicBezTo>
                  <a:pt x="3835618" y="6593455"/>
                  <a:pt x="3844051" y="6593453"/>
                  <a:pt x="3835617" y="6585021"/>
                </a:cubicBezTo>
                <a:lnTo>
                  <a:pt x="3827181" y="6593455"/>
                </a:lnTo>
                <a:lnTo>
                  <a:pt x="3818745" y="6601891"/>
                </a:lnTo>
                <a:cubicBezTo>
                  <a:pt x="3818745" y="6610327"/>
                  <a:pt x="3810311" y="6610327"/>
                  <a:pt x="3810309" y="6618762"/>
                </a:cubicBezTo>
                <a:cubicBezTo>
                  <a:pt x="3810309" y="6618762"/>
                  <a:pt x="3818745" y="6627198"/>
                  <a:pt x="3827181" y="6618762"/>
                </a:cubicBezTo>
                <a:lnTo>
                  <a:pt x="3818745" y="6627198"/>
                </a:lnTo>
                <a:cubicBezTo>
                  <a:pt x="3793437" y="6660942"/>
                  <a:pt x="3785001" y="6652506"/>
                  <a:pt x="3776566" y="6677812"/>
                </a:cubicBezTo>
                <a:cubicBezTo>
                  <a:pt x="3793437" y="6660942"/>
                  <a:pt x="3801875" y="6669377"/>
                  <a:pt x="3810308" y="6669377"/>
                </a:cubicBezTo>
                <a:cubicBezTo>
                  <a:pt x="3801875" y="6677812"/>
                  <a:pt x="3785002" y="6686248"/>
                  <a:pt x="3776566" y="6694684"/>
                </a:cubicBezTo>
                <a:lnTo>
                  <a:pt x="3751259" y="6719991"/>
                </a:lnTo>
                <a:cubicBezTo>
                  <a:pt x="3742825" y="6719991"/>
                  <a:pt x="3734388" y="6728426"/>
                  <a:pt x="3734388" y="6728426"/>
                </a:cubicBezTo>
                <a:cubicBezTo>
                  <a:pt x="3725952" y="6728426"/>
                  <a:pt x="3734388" y="6719991"/>
                  <a:pt x="3734390" y="6711555"/>
                </a:cubicBezTo>
                <a:lnTo>
                  <a:pt x="3700645" y="6745297"/>
                </a:lnTo>
                <a:lnTo>
                  <a:pt x="3692211" y="6736862"/>
                </a:lnTo>
                <a:cubicBezTo>
                  <a:pt x="3692211" y="6736862"/>
                  <a:pt x="3692209" y="6728426"/>
                  <a:pt x="3700645" y="6728426"/>
                </a:cubicBezTo>
                <a:lnTo>
                  <a:pt x="3700645" y="6719990"/>
                </a:lnTo>
                <a:lnTo>
                  <a:pt x="3692209" y="6719991"/>
                </a:lnTo>
                <a:cubicBezTo>
                  <a:pt x="3683775" y="6719991"/>
                  <a:pt x="3683775" y="6728426"/>
                  <a:pt x="3683775" y="6728426"/>
                </a:cubicBezTo>
                <a:lnTo>
                  <a:pt x="3683775" y="6736862"/>
                </a:lnTo>
                <a:cubicBezTo>
                  <a:pt x="3683775" y="6736862"/>
                  <a:pt x="3675339" y="6736862"/>
                  <a:pt x="3675338" y="6745298"/>
                </a:cubicBezTo>
                <a:lnTo>
                  <a:pt x="3666902" y="6753735"/>
                </a:lnTo>
                <a:lnTo>
                  <a:pt x="3658466" y="6753734"/>
                </a:lnTo>
                <a:lnTo>
                  <a:pt x="3658466" y="6762169"/>
                </a:lnTo>
                <a:lnTo>
                  <a:pt x="3650032" y="6762169"/>
                </a:lnTo>
                <a:cubicBezTo>
                  <a:pt x="3650031" y="6759357"/>
                  <a:pt x="3650031" y="6756546"/>
                  <a:pt x="3650030" y="6753734"/>
                </a:cubicBezTo>
                <a:lnTo>
                  <a:pt x="3658466" y="6736862"/>
                </a:lnTo>
                <a:cubicBezTo>
                  <a:pt x="3666902" y="6728426"/>
                  <a:pt x="3675341" y="6728426"/>
                  <a:pt x="3675338" y="6719991"/>
                </a:cubicBezTo>
                <a:lnTo>
                  <a:pt x="3666902" y="6719989"/>
                </a:lnTo>
                <a:cubicBezTo>
                  <a:pt x="3658465" y="6719991"/>
                  <a:pt x="3658466" y="6728426"/>
                  <a:pt x="3658466" y="6728426"/>
                </a:cubicBezTo>
                <a:cubicBezTo>
                  <a:pt x="3641596" y="6736862"/>
                  <a:pt x="3641596" y="6745298"/>
                  <a:pt x="3633159" y="6753734"/>
                </a:cubicBezTo>
                <a:lnTo>
                  <a:pt x="3633159" y="6762169"/>
                </a:lnTo>
                <a:cubicBezTo>
                  <a:pt x="3624723" y="6779039"/>
                  <a:pt x="3616289" y="6779041"/>
                  <a:pt x="3616289" y="6787476"/>
                </a:cubicBezTo>
                <a:cubicBezTo>
                  <a:pt x="3599417" y="6800129"/>
                  <a:pt x="3580437" y="6812782"/>
                  <a:pt x="3561456" y="6826490"/>
                </a:cubicBezTo>
                <a:lnTo>
                  <a:pt x="3523349" y="6858000"/>
                </a:lnTo>
                <a:lnTo>
                  <a:pt x="0" y="6858000"/>
                </a:ln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60978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6BB03475-DADF-4C47-BB65-2D3F7BB6CC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5448088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_Contents slide layout">
    <p:spTree>
      <p:nvGrpSpPr>
        <p:cNvPr id="1" name=""/>
        <p:cNvGrpSpPr/>
        <p:nvPr/>
      </p:nvGrpSpPr>
      <p:grpSpPr>
        <a:xfrm>
          <a:off x="0" y="0"/>
          <a:ext cx="0" cy="0"/>
          <a:chOff x="0" y="0"/>
          <a:chExt cx="0" cy="0"/>
        </a:xfrm>
      </p:grpSpPr>
      <p:sp>
        <p:nvSpPr>
          <p:cNvPr id="3" name="그림 개체 틀 4">
            <a:extLst>
              <a:ext uri="{FF2B5EF4-FFF2-40B4-BE49-F238E27FC236}">
                <a16:creationId xmlns:a16="http://schemas.microsoft.com/office/drawing/2014/main" id="{78365DAA-91AD-4697-ADE8-3F9A839BE698}"/>
              </a:ext>
            </a:extLst>
          </p:cNvPr>
          <p:cNvSpPr>
            <a:spLocks noGrp="1"/>
          </p:cNvSpPr>
          <p:nvPr>
            <p:ph type="pic" idx="16" hasCustomPrompt="1"/>
          </p:nvPr>
        </p:nvSpPr>
        <p:spPr>
          <a:xfrm>
            <a:off x="0" y="0"/>
            <a:ext cx="12192000" cy="4469450"/>
          </a:xfrm>
          <a:prstGeom prst="rect">
            <a:avLst/>
          </a:pr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7020050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7_Images &amp; Contents Layout">
    <p:spTree>
      <p:nvGrpSpPr>
        <p:cNvPr id="1" name=""/>
        <p:cNvGrpSpPr/>
        <p:nvPr/>
      </p:nvGrpSpPr>
      <p:grpSpPr>
        <a:xfrm>
          <a:off x="0" y="0"/>
          <a:ext cx="0" cy="0"/>
          <a:chOff x="0" y="0"/>
          <a:chExt cx="0" cy="0"/>
        </a:xfrm>
      </p:grpSpPr>
      <p:sp>
        <p:nvSpPr>
          <p:cNvPr id="2" name="그림 개체 틀 5">
            <a:extLst>
              <a:ext uri="{FF2B5EF4-FFF2-40B4-BE49-F238E27FC236}">
                <a16:creationId xmlns:a16="http://schemas.microsoft.com/office/drawing/2014/main" id="{67539AF6-5D49-44B8-BBE5-89EA831A4873}"/>
              </a:ext>
            </a:extLst>
          </p:cNvPr>
          <p:cNvSpPr>
            <a:spLocks noGrp="1"/>
          </p:cNvSpPr>
          <p:nvPr>
            <p:ph type="pic" sz="quarter" idx="12" hasCustomPrompt="1"/>
          </p:nvPr>
        </p:nvSpPr>
        <p:spPr>
          <a:xfrm>
            <a:off x="2038350" y="0"/>
            <a:ext cx="4057650"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3" name="직사각형 2">
            <a:extLst>
              <a:ext uri="{FF2B5EF4-FFF2-40B4-BE49-F238E27FC236}">
                <a16:creationId xmlns:a16="http://schemas.microsoft.com/office/drawing/2014/main" id="{4DAB0763-12DF-41B9-B692-22FB8DB24B15}"/>
              </a:ext>
            </a:extLst>
          </p:cNvPr>
          <p:cNvSpPr/>
          <p:nvPr userDrawn="1"/>
        </p:nvSpPr>
        <p:spPr>
          <a:xfrm>
            <a:off x="0" y="0"/>
            <a:ext cx="203835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462886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6109016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11622793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Agenda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1CD0F0-C157-4A74-85C5-3764950204CE}"/>
              </a:ext>
            </a:extLst>
          </p:cNvPr>
          <p:cNvSpPr/>
          <p:nvPr userDrawn="1"/>
        </p:nvSpPr>
        <p:spPr>
          <a:xfrm>
            <a:off x="0" y="0"/>
            <a:ext cx="12191999" cy="2552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4A88E2B-8914-4A51-93D1-53EE236F8DAE}"/>
              </a:ext>
            </a:extLst>
          </p:cNvPr>
          <p:cNvGrpSpPr/>
          <p:nvPr userDrawn="1"/>
        </p:nvGrpSpPr>
        <p:grpSpPr>
          <a:xfrm>
            <a:off x="1" y="2543120"/>
            <a:ext cx="12192000" cy="92498"/>
            <a:chOff x="11445923" y="0"/>
            <a:chExt cx="1119115" cy="2552282"/>
          </a:xfrm>
        </p:grpSpPr>
        <p:sp>
          <p:nvSpPr>
            <p:cNvPr id="5" name="Rectangle 4">
              <a:extLst>
                <a:ext uri="{FF2B5EF4-FFF2-40B4-BE49-F238E27FC236}">
                  <a16:creationId xmlns:a16="http://schemas.microsoft.com/office/drawing/2014/main" id="{013FC2A0-2C8C-454E-A2FC-805728A75C98}"/>
                </a:ext>
              </a:extLst>
            </p:cNvPr>
            <p:cNvSpPr/>
            <p:nvPr/>
          </p:nvSpPr>
          <p:spPr>
            <a:xfrm>
              <a:off x="11818961" y="0"/>
              <a:ext cx="373038" cy="25522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7690C1EE-6A6F-42D3-83B8-026B5166B341}"/>
                </a:ext>
              </a:extLst>
            </p:cNvPr>
            <p:cNvSpPr/>
            <p:nvPr/>
          </p:nvSpPr>
          <p:spPr>
            <a:xfrm>
              <a:off x="11445923" y="0"/>
              <a:ext cx="373038" cy="25522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1AAFA40F-A963-4E4B-8411-ED8116D801AE}"/>
                </a:ext>
              </a:extLst>
            </p:cNvPr>
            <p:cNvSpPr/>
            <p:nvPr/>
          </p:nvSpPr>
          <p:spPr>
            <a:xfrm>
              <a:off x="12192000" y="0"/>
              <a:ext cx="373038" cy="255228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 name="Group 7">
            <a:extLst>
              <a:ext uri="{FF2B5EF4-FFF2-40B4-BE49-F238E27FC236}">
                <a16:creationId xmlns:a16="http://schemas.microsoft.com/office/drawing/2014/main" id="{FF457DA5-8BD8-4BD1-ABAC-1702790078A5}"/>
              </a:ext>
            </a:extLst>
          </p:cNvPr>
          <p:cNvGrpSpPr/>
          <p:nvPr userDrawn="1"/>
        </p:nvGrpSpPr>
        <p:grpSpPr>
          <a:xfrm>
            <a:off x="11126530" y="59960"/>
            <a:ext cx="983575" cy="1226175"/>
            <a:chOff x="8411919" y="701065"/>
            <a:chExt cx="2800065" cy="3490702"/>
          </a:xfrm>
        </p:grpSpPr>
        <p:cxnSp>
          <p:nvCxnSpPr>
            <p:cNvPr id="9" name="Straight Connector 8">
              <a:extLst>
                <a:ext uri="{FF2B5EF4-FFF2-40B4-BE49-F238E27FC236}">
                  <a16:creationId xmlns:a16="http://schemas.microsoft.com/office/drawing/2014/main" id="{95DD6D29-DDE2-45C1-A138-CADB303F7C9F}"/>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FDC7CD9-2180-42AE-8704-20DBF67B10A0}"/>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D0A05A7-05C3-49E0-9D7D-F545E41AF236}"/>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7A9F57B-F0AC-4B12-9AF5-A2D627622BC2}"/>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1285139-F2C4-446A-B33F-24C8A0E0D26D}"/>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D5932DE-97EB-4356-AB7E-C15C95618CA8}"/>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C91D568-C449-4AA9-82B1-53294978160D}"/>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8F475E-0095-4F26-BB26-022930977535}"/>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5EFA47E-8BD9-48B8-8713-E45FE90BC034}"/>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56E6CA7-B7F3-4621-A76D-BA617AA32ED8}"/>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74EE110-4344-4F52-A647-018872E82CB7}"/>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8D380D3-EEA7-40C1-B43D-07CD1E39FD9A}"/>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8724384-2A2C-43ED-8941-9540034BD8C4}"/>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0ACFEA-6181-41EB-8BED-A51527F7C024}"/>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11BAF15-78AF-4795-B4FC-753D1EF9E02E}"/>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050C95F-629C-490C-8BAC-78DABCD8556E}"/>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5A19A85-9EC7-455C-8DD6-187CB92EDEE4}"/>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7240E26-80CD-41EC-B8BB-D59466F37C28}"/>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DC3978A-C5FA-42C9-8D7B-F6438BA6096E}"/>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4388F42-C696-4539-BD00-F21F87F844EA}"/>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148E84D-1A6D-4271-8A0A-660F1B15D12D}"/>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2B5DA5F-B400-4F36-B83F-421F78931480}"/>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044EE669-9E4C-4CA7-A3A7-33BC296CAA71}"/>
              </a:ext>
            </a:extLst>
          </p:cNvPr>
          <p:cNvGrpSpPr/>
          <p:nvPr userDrawn="1"/>
        </p:nvGrpSpPr>
        <p:grpSpPr>
          <a:xfrm rot="15730005">
            <a:off x="10036530" y="262594"/>
            <a:ext cx="983575" cy="1226175"/>
            <a:chOff x="8411919" y="701065"/>
            <a:chExt cx="2800065" cy="3490702"/>
          </a:xfrm>
        </p:grpSpPr>
        <p:cxnSp>
          <p:nvCxnSpPr>
            <p:cNvPr id="32" name="Straight Connector 31">
              <a:extLst>
                <a:ext uri="{FF2B5EF4-FFF2-40B4-BE49-F238E27FC236}">
                  <a16:creationId xmlns:a16="http://schemas.microsoft.com/office/drawing/2014/main" id="{0EC4FCD0-D80E-4BDE-A5CD-8F0BC7673FD2}"/>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CA6BF7A-2F64-4D37-A80A-A731FAAE69BE}"/>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7D40FFE-6973-4966-BE8A-2C8BFC6DED2A}"/>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8D0628B-4C25-405C-B92F-967A2F552D5E}"/>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55B7347-0448-457F-8A6E-209E78A22122}"/>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1F3020F-2980-43D8-A6E1-A1C268398A23}"/>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62F092F-EF39-4548-B871-05F5F502CCB9}"/>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36979FA-828A-48D4-9C8B-6F50EEDAC5A3}"/>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50A29C4-0BDC-4C57-A752-FBD4848DD6D3}"/>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195D661-139C-43DA-B191-64D4E3EB6F2C}"/>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A0B6320-BEEA-4ED4-886F-54835A7A8DCB}"/>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F0C052C-0C49-45D2-95B4-EB71C530351C}"/>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8C62899-030E-4CD7-8551-E8FB609D8372}"/>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753D3BE-5268-47BB-88DC-D80B00614481}"/>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E2C63B3-FEBC-4E81-A83F-442EFD970C61}"/>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9839260-DA6B-4278-8342-339E9D7EEAE3}"/>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A9196E6-7FB0-4C52-A592-204D37882FDF}"/>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F56BBE9-7A54-44FD-8960-0A51776C1430}"/>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7F9F36F4-C91F-4046-832E-002EF0AE5503}"/>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7280801-44E2-40E6-9915-0A3ADC263647}"/>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3EA181D-8A90-4729-8E01-BAB32AE98160}"/>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9547D6E-9ECC-481E-83BB-010BB8DA42F1}"/>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D17AD10F-453A-4E8D-AD1B-4B24EAEAFAD1}"/>
              </a:ext>
            </a:extLst>
          </p:cNvPr>
          <p:cNvGrpSpPr/>
          <p:nvPr userDrawn="1"/>
        </p:nvGrpSpPr>
        <p:grpSpPr>
          <a:xfrm rot="6889181">
            <a:off x="10412956" y="1601928"/>
            <a:ext cx="796471" cy="992922"/>
            <a:chOff x="8411919" y="701065"/>
            <a:chExt cx="2800065" cy="3490702"/>
          </a:xfrm>
        </p:grpSpPr>
        <p:cxnSp>
          <p:nvCxnSpPr>
            <p:cNvPr id="55" name="Straight Connector 54">
              <a:extLst>
                <a:ext uri="{FF2B5EF4-FFF2-40B4-BE49-F238E27FC236}">
                  <a16:creationId xmlns:a16="http://schemas.microsoft.com/office/drawing/2014/main" id="{FDD64DF2-DC03-4DA2-8ECD-92414187EC81}"/>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6570102-6A32-4B3B-906D-BD8943799E05}"/>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CC6062CC-F21A-41D5-B8B5-545A8428128A}"/>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B52F408-DC70-476B-A49E-0EC9DCC8A68E}"/>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A5B904B-857F-43D9-88E8-9889A777C56B}"/>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EBCEDAA-E03D-4863-BBCD-A3499AB57842}"/>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4D46D37-1080-4754-9469-9332FD8D44F1}"/>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25EE8BE-F561-4363-B07C-2A8568C849D8}"/>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CDEA6CE-6883-439C-90F3-B682651821D4}"/>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C39EBADE-0038-4448-AE69-7A30F68146A9}"/>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C478AC4-0F9A-4B28-B8AE-A5C3FC191FD9}"/>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164C4057-53E5-4332-A8BC-0476466B17C2}"/>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6E5EB65-4860-47A3-A636-1D5B4086EBE5}"/>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8726D1F-8E94-41C4-91B4-FE73F6CA4A22}"/>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C5EE4BC-D4F2-4506-A3BC-1F492332090B}"/>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FA371812-5AE7-41A7-8354-03341B0DD5E3}"/>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B530347-4200-441B-ABAD-B145DCE83342}"/>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DE61C81E-2924-483B-81DE-205FCB7A445E}"/>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324DC81-1E85-4D25-9885-81ACFF8EF9CE}"/>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F3CC859-CABB-414D-A81B-30AF7FDC4052}"/>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EC5B7264-49F4-4210-9CA1-CF355D0959B5}"/>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4FED197B-9A2F-4634-9DE3-0062A5B452DC}"/>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5A6F875E-26AF-47EC-80DA-4A202F58A299}"/>
              </a:ext>
            </a:extLst>
          </p:cNvPr>
          <p:cNvGrpSpPr/>
          <p:nvPr userDrawn="1"/>
        </p:nvGrpSpPr>
        <p:grpSpPr>
          <a:xfrm rot="20334324">
            <a:off x="11027040" y="751132"/>
            <a:ext cx="1164960" cy="1452298"/>
            <a:chOff x="8411919" y="701065"/>
            <a:chExt cx="2800065" cy="3490702"/>
          </a:xfrm>
        </p:grpSpPr>
        <p:cxnSp>
          <p:nvCxnSpPr>
            <p:cNvPr id="78" name="Straight Connector 77">
              <a:extLst>
                <a:ext uri="{FF2B5EF4-FFF2-40B4-BE49-F238E27FC236}">
                  <a16:creationId xmlns:a16="http://schemas.microsoft.com/office/drawing/2014/main" id="{677BA5B5-C758-4877-800C-0C7E4D9CEBE4}"/>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A83A37C0-EC73-49DF-8FB5-5ECE4448FD6A}"/>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B1BA5729-6339-4F12-87C6-59FE607335CD}"/>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A12BFEE7-A77F-4E6A-9E50-307AEE0A93E3}"/>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402FDBD-1882-4637-A220-48C025A1952D}"/>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1BB18570-115A-4B82-B5E8-DEFEE35E3640}"/>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B3A398FB-C068-4429-A23D-89DBCBB6FFFF}"/>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2B571856-F9E7-4ED8-B06C-57DFF6B9CC0F}"/>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A8CAEB4-E5DC-46B5-B31F-0CEF96845043}"/>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C1937CDF-54A0-4EB9-87AA-3A6F53380AA3}"/>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EEC0EDC4-79A2-48AC-9C2F-EC89AA5AF409}"/>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2C7274A9-AD57-4BC8-9D3E-4444CD75C008}"/>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BCE58877-41A8-426A-A97C-C7E929F3EBE6}"/>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6DEBC82F-0A62-4539-9DAC-1F7078C43F83}"/>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6A5A7A4C-C4AC-4031-8AE8-3C1D0B91DF2B}"/>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73F73277-134F-4896-A41B-6121A44641EF}"/>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284486BE-FF72-4400-AED7-FC2F51FF896E}"/>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07E4E1DC-4629-41E4-881E-039F4A4E34FF}"/>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BEBF3104-364F-4626-A5B8-05B4D1ADCA6A}"/>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8EA45D2F-F00F-4129-99E1-0B7C1B4A45BE}"/>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96CA710A-0CE7-4CEF-B09B-27A332D95945}"/>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CF51995-51FB-475E-94CD-AEE40B2178EE}"/>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0" name="Group 99">
            <a:extLst>
              <a:ext uri="{FF2B5EF4-FFF2-40B4-BE49-F238E27FC236}">
                <a16:creationId xmlns:a16="http://schemas.microsoft.com/office/drawing/2014/main" id="{B0D5CCF4-AEE8-4235-B77C-72150C7B86A8}"/>
              </a:ext>
            </a:extLst>
          </p:cNvPr>
          <p:cNvGrpSpPr/>
          <p:nvPr userDrawn="1"/>
        </p:nvGrpSpPr>
        <p:grpSpPr>
          <a:xfrm rot="20334324">
            <a:off x="9037156" y="71664"/>
            <a:ext cx="753407" cy="737354"/>
            <a:chOff x="8411919" y="701065"/>
            <a:chExt cx="2800065" cy="3490702"/>
          </a:xfrm>
        </p:grpSpPr>
        <p:cxnSp>
          <p:nvCxnSpPr>
            <p:cNvPr id="101" name="Straight Connector 100">
              <a:extLst>
                <a:ext uri="{FF2B5EF4-FFF2-40B4-BE49-F238E27FC236}">
                  <a16:creationId xmlns:a16="http://schemas.microsoft.com/office/drawing/2014/main" id="{6666712C-D9DC-4E1B-B224-EE2C1109D35C}"/>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63352840-ABD4-47EF-ADD9-AA88424C913A}"/>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E9F6F136-D82F-4732-9A09-51877B30061C}"/>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2357C639-5D19-43DF-9527-8D32F5DC8C97}"/>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9BA665B-04B0-4300-9EB4-1CFFE3ED45E8}"/>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EF1951ED-ABFB-4722-9F63-B0B27E2C299A}"/>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64E12DE-0E57-4B8F-A49C-688E0958E91F}"/>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E4BC377-B444-49A0-A473-E947787673A9}"/>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B6B46601-4F83-4893-8A97-6736B822C139}"/>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67EEF4EC-D9C6-4972-9B35-88DF77520A96}"/>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2B4C8D5-FD70-44AE-8137-B0A8F4ACCEA6}"/>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EE403C5D-66B6-4B98-9623-F82EEB8A97A5}"/>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521883D-899C-437B-9424-C11E887F4C76}"/>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11EE4CB0-E6F1-4616-8CFD-ABC0841896B9}"/>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D622344-682A-45AB-BDAC-D83955B30DB0}"/>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3F36C3A-AAA2-43EC-A1CA-D5CCDC6E3589}"/>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AD7E67AE-8D68-43B6-A73E-4A33D1A25236}"/>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A0A232-916A-46A2-A7C1-987C261630A9}"/>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978AD056-AB72-4926-86BA-E77C4E1712FA}"/>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7189B293-9518-480B-92F2-B3FD6AE4D625}"/>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39E57236-C826-4A70-BF3F-87A183C24D27}"/>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28F2DAEF-A763-4480-9B9B-5510A70DD6B4}"/>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3" name="Group 122">
            <a:extLst>
              <a:ext uri="{FF2B5EF4-FFF2-40B4-BE49-F238E27FC236}">
                <a16:creationId xmlns:a16="http://schemas.microsoft.com/office/drawing/2014/main" id="{574C772B-1928-4597-8A34-F77909439262}"/>
              </a:ext>
            </a:extLst>
          </p:cNvPr>
          <p:cNvGrpSpPr/>
          <p:nvPr userDrawn="1"/>
        </p:nvGrpSpPr>
        <p:grpSpPr>
          <a:xfrm rot="19421998">
            <a:off x="9748081" y="1384230"/>
            <a:ext cx="717208" cy="701926"/>
            <a:chOff x="8411919" y="701065"/>
            <a:chExt cx="2800065" cy="3490702"/>
          </a:xfrm>
        </p:grpSpPr>
        <p:cxnSp>
          <p:nvCxnSpPr>
            <p:cNvPr id="124" name="Straight Connector 123">
              <a:extLst>
                <a:ext uri="{FF2B5EF4-FFF2-40B4-BE49-F238E27FC236}">
                  <a16:creationId xmlns:a16="http://schemas.microsoft.com/office/drawing/2014/main" id="{7089472D-6102-4681-8E55-2C5794EE4E05}"/>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45D7A623-A535-43CF-9E20-EB48163EBA0A}"/>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84DDAD5E-B095-422F-B6CD-672CE6F954CC}"/>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68204260-9189-46EB-869A-E95AE4088988}"/>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5B13CB03-7EDD-43E9-A3EE-08A70D250D47}"/>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424ACA07-2AC8-4301-AF7A-F872F5BCBF77}"/>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5E9DDC0C-BE86-40AC-BA9D-02E3CE7A15D8}"/>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04D754C4-75A5-4238-AA8C-BB7B243E7233}"/>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1819C5E5-16FB-4BD7-ABFF-2AFB5E55E991}"/>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4C7A9859-4815-4EA4-8F65-F968C9FC849F}"/>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57B13CD7-AC6F-456F-9E2D-A202EA93C04D}"/>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F2B697B7-B1AF-408B-A9B5-014F75EB3E91}"/>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AFF57946-E60E-4726-9F65-63637C96D9AC}"/>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CB79018-A974-42C3-9327-9EE494BBBC1F}"/>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A027431D-F6A9-4475-92D1-2C456BFCECFB}"/>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B510266C-E548-470A-8A98-08A02F3E2EE8}"/>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37175B15-68E2-4A5E-9813-8991CCF80A48}"/>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A100DAD-AFB1-40DB-ADE7-B83F5DD8967F}"/>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620490C3-05EB-4F8F-B133-39AC8E8CA87F}"/>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B64D449B-2D2F-4B3F-8257-1F8D0DD919E2}"/>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C287B58-6106-4047-BAA2-C3406DDB2596}"/>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9B63D3A8-33D6-4BC7-8CC9-857AAE669DC5}"/>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46" name="Group 145">
            <a:extLst>
              <a:ext uri="{FF2B5EF4-FFF2-40B4-BE49-F238E27FC236}">
                <a16:creationId xmlns:a16="http://schemas.microsoft.com/office/drawing/2014/main" id="{17F06A6F-6318-483E-B452-C88B27C43350}"/>
              </a:ext>
            </a:extLst>
          </p:cNvPr>
          <p:cNvGrpSpPr/>
          <p:nvPr userDrawn="1"/>
        </p:nvGrpSpPr>
        <p:grpSpPr>
          <a:xfrm rot="19421998">
            <a:off x="9244413" y="1325575"/>
            <a:ext cx="458379" cy="448611"/>
            <a:chOff x="8411919" y="701065"/>
            <a:chExt cx="2800065" cy="3490702"/>
          </a:xfrm>
        </p:grpSpPr>
        <p:cxnSp>
          <p:nvCxnSpPr>
            <p:cNvPr id="147" name="Straight Connector 146">
              <a:extLst>
                <a:ext uri="{FF2B5EF4-FFF2-40B4-BE49-F238E27FC236}">
                  <a16:creationId xmlns:a16="http://schemas.microsoft.com/office/drawing/2014/main" id="{E91CD7AF-1692-4440-B8BA-E670A60CBCCA}"/>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1356FF31-B953-4F4E-B596-E60EA148FE19}"/>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5C49752A-D43C-45B6-993D-EA5E0844C9BB}"/>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B753FBDD-B18B-409C-A47A-F97D2E3F5EF6}"/>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61749067-1D7E-4678-B43D-843D42744BF2}"/>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BB90CE84-57B1-4386-B44F-156E4FFC61CD}"/>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15B6C08B-4B3D-4F15-9BA5-AB40A1E1F85F}"/>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BC1DF333-9292-43D8-96FF-D38D03FC80C0}"/>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C4CB3EA-34E0-4265-818A-640BBCAED2D6}"/>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885D7418-DA23-4D62-ADDA-A33D8629D46F}"/>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7DA01C98-3668-44DC-BD8A-21C1F9B9CC2B}"/>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77874D64-B6D5-4B26-9D31-C32312A1FDF5}"/>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67A0BDD8-5F2F-4871-AC80-15065F48B7B4}"/>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774FF47B-975B-495B-AFA7-626EA3CB0BC3}"/>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9979DDAC-383E-484D-AD43-6040954E5D53}"/>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5E20253B-FE44-45FD-9073-793A2ACD306A}"/>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4A967840-EB8D-4A8D-9023-BA05C472301C}"/>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5BFA0587-ECDE-4476-B6DA-8C1636CCCB86}"/>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9332D652-2851-49FA-9380-17419EF0B2EB}"/>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0AB93698-E5DF-418F-84ED-95993EFBD678}"/>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7253BEA4-85D6-4559-8CD4-CD651FA044B2}"/>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33186F57-FF32-469C-8E8F-0D5A121C0D09}"/>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69" name="Group 168">
            <a:extLst>
              <a:ext uri="{FF2B5EF4-FFF2-40B4-BE49-F238E27FC236}">
                <a16:creationId xmlns:a16="http://schemas.microsoft.com/office/drawing/2014/main" id="{B39A1B71-4BFB-417F-8ADF-A50673257A72}"/>
              </a:ext>
            </a:extLst>
          </p:cNvPr>
          <p:cNvGrpSpPr/>
          <p:nvPr userDrawn="1"/>
        </p:nvGrpSpPr>
        <p:grpSpPr>
          <a:xfrm rot="19421998">
            <a:off x="10765083" y="43767"/>
            <a:ext cx="412730" cy="403935"/>
            <a:chOff x="8411919" y="701065"/>
            <a:chExt cx="2800065" cy="3490702"/>
          </a:xfrm>
        </p:grpSpPr>
        <p:cxnSp>
          <p:nvCxnSpPr>
            <p:cNvPr id="170" name="Straight Connector 169">
              <a:extLst>
                <a:ext uri="{FF2B5EF4-FFF2-40B4-BE49-F238E27FC236}">
                  <a16:creationId xmlns:a16="http://schemas.microsoft.com/office/drawing/2014/main" id="{F5970A27-55A6-4D07-8C70-C55D06337EBD}"/>
                </a:ext>
              </a:extLst>
            </p:cNvPr>
            <p:cNvCxnSpPr/>
            <p:nvPr/>
          </p:nvCxnSpPr>
          <p:spPr>
            <a:xfrm>
              <a:off x="9105681" y="1504009"/>
              <a:ext cx="914400" cy="9144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E83ABF58-61A0-409C-A57E-EA1E39EFB775}"/>
                </a:ext>
              </a:extLst>
            </p:cNvPr>
            <p:cNvCxnSpPr>
              <a:cxnSpLocks/>
            </p:cNvCxnSpPr>
            <p:nvPr/>
          </p:nvCxnSpPr>
          <p:spPr>
            <a:xfrm flipV="1">
              <a:off x="8423293" y="2418409"/>
              <a:ext cx="1596788" cy="1910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A072E919-222D-4E11-9FBF-4092D8A0EAF7}"/>
                </a:ext>
              </a:extLst>
            </p:cNvPr>
            <p:cNvCxnSpPr>
              <a:cxnSpLocks/>
            </p:cNvCxnSpPr>
            <p:nvPr/>
          </p:nvCxnSpPr>
          <p:spPr>
            <a:xfrm flipV="1">
              <a:off x="8423293" y="1504009"/>
              <a:ext cx="682388" cy="110546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B669C07E-C483-453C-AAEC-C3FBEDB040FD}"/>
                </a:ext>
              </a:extLst>
            </p:cNvPr>
            <p:cNvCxnSpPr>
              <a:cxnSpLocks/>
            </p:cNvCxnSpPr>
            <p:nvPr/>
          </p:nvCxnSpPr>
          <p:spPr>
            <a:xfrm>
              <a:off x="10702469" y="701066"/>
              <a:ext cx="509515" cy="1260143"/>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344DE8EA-742F-48A6-BEBC-F6781301EDE7}"/>
                </a:ext>
              </a:extLst>
            </p:cNvPr>
            <p:cNvCxnSpPr>
              <a:cxnSpLocks/>
            </p:cNvCxnSpPr>
            <p:nvPr/>
          </p:nvCxnSpPr>
          <p:spPr>
            <a:xfrm flipV="1">
              <a:off x="10020081" y="701065"/>
              <a:ext cx="682388" cy="171734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16CB3F9E-2089-4472-92AB-7C98031C0563}"/>
                </a:ext>
              </a:extLst>
            </p:cNvPr>
            <p:cNvCxnSpPr>
              <a:cxnSpLocks/>
            </p:cNvCxnSpPr>
            <p:nvPr/>
          </p:nvCxnSpPr>
          <p:spPr>
            <a:xfrm flipV="1">
              <a:off x="9105681" y="701067"/>
              <a:ext cx="1596788" cy="8029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70B846A2-CA79-4A17-A686-E022D57453C9}"/>
                </a:ext>
              </a:extLst>
            </p:cNvPr>
            <p:cNvCxnSpPr>
              <a:cxnSpLocks/>
            </p:cNvCxnSpPr>
            <p:nvPr/>
          </p:nvCxnSpPr>
          <p:spPr>
            <a:xfrm flipV="1">
              <a:off x="8764487" y="2415851"/>
              <a:ext cx="1255594" cy="119503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719E7FB7-9E8D-44B6-8718-865071D50168}"/>
                </a:ext>
              </a:extLst>
            </p:cNvPr>
            <p:cNvCxnSpPr>
              <a:cxnSpLocks/>
            </p:cNvCxnSpPr>
            <p:nvPr/>
          </p:nvCxnSpPr>
          <p:spPr>
            <a:xfrm>
              <a:off x="8423293" y="2609478"/>
              <a:ext cx="341194" cy="100140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1D0C8432-AFF4-4746-83E6-40A3AD7EBAED}"/>
                </a:ext>
              </a:extLst>
            </p:cNvPr>
            <p:cNvCxnSpPr>
              <a:cxnSpLocks/>
            </p:cNvCxnSpPr>
            <p:nvPr/>
          </p:nvCxnSpPr>
          <p:spPr>
            <a:xfrm flipV="1">
              <a:off x="10020081" y="2415851"/>
              <a:ext cx="0" cy="1775916"/>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E4C7F024-C3FD-44DA-B543-9D4C33842F03}"/>
                </a:ext>
              </a:extLst>
            </p:cNvPr>
            <p:cNvCxnSpPr>
              <a:cxnSpLocks/>
            </p:cNvCxnSpPr>
            <p:nvPr/>
          </p:nvCxnSpPr>
          <p:spPr>
            <a:xfrm>
              <a:off x="10020081" y="2418409"/>
              <a:ext cx="1026994" cy="7403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11DFA92C-51B2-4F6C-AE96-147198D89D7A}"/>
                </a:ext>
              </a:extLst>
            </p:cNvPr>
            <p:cNvCxnSpPr>
              <a:cxnSpLocks/>
            </p:cNvCxnSpPr>
            <p:nvPr/>
          </p:nvCxnSpPr>
          <p:spPr>
            <a:xfrm>
              <a:off x="9111368" y="1501451"/>
              <a:ext cx="792707" cy="1535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1F9FB3DC-4DAF-4AAE-9F4C-EFB7B0B94E6F}"/>
                </a:ext>
              </a:extLst>
            </p:cNvPr>
            <p:cNvCxnSpPr>
              <a:cxnSpLocks/>
            </p:cNvCxnSpPr>
            <p:nvPr/>
          </p:nvCxnSpPr>
          <p:spPr>
            <a:xfrm flipH="1">
              <a:off x="9904075" y="701065"/>
              <a:ext cx="798394" cy="81517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9FEA2574-D8E8-4BE5-9DEF-F08B7AF24CBB}"/>
                </a:ext>
              </a:extLst>
            </p:cNvPr>
            <p:cNvCxnSpPr>
              <a:cxnSpLocks/>
            </p:cNvCxnSpPr>
            <p:nvPr/>
          </p:nvCxnSpPr>
          <p:spPr>
            <a:xfrm>
              <a:off x="8764487" y="3610883"/>
              <a:ext cx="1249907" cy="580884"/>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DC142A40-9738-4197-9048-6E3CE2822934}"/>
                </a:ext>
              </a:extLst>
            </p:cNvPr>
            <p:cNvCxnSpPr>
              <a:cxnSpLocks/>
            </p:cNvCxnSpPr>
            <p:nvPr/>
          </p:nvCxnSpPr>
          <p:spPr>
            <a:xfrm flipV="1">
              <a:off x="10014394" y="3158800"/>
              <a:ext cx="1032681" cy="103296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A05D9C8-371D-4CB4-967D-A728CB6DE2B8}"/>
                </a:ext>
              </a:extLst>
            </p:cNvPr>
            <p:cNvCxnSpPr>
              <a:cxnSpLocks/>
            </p:cNvCxnSpPr>
            <p:nvPr/>
          </p:nvCxnSpPr>
          <p:spPr>
            <a:xfrm flipV="1">
              <a:off x="10020081" y="1961209"/>
              <a:ext cx="1191903" cy="45464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9EB1DF40-1EA3-479A-8E44-C460A091116E}"/>
                </a:ext>
              </a:extLst>
            </p:cNvPr>
            <p:cNvCxnSpPr>
              <a:cxnSpLocks/>
            </p:cNvCxnSpPr>
            <p:nvPr/>
          </p:nvCxnSpPr>
          <p:spPr>
            <a:xfrm flipH="1">
              <a:off x="11052762" y="1961209"/>
              <a:ext cx="159222" cy="119759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9194C8E4-D8F1-4623-8319-FC3C7547D1E9}"/>
                </a:ext>
              </a:extLst>
            </p:cNvPr>
            <p:cNvCxnSpPr>
              <a:cxnSpLocks/>
            </p:cNvCxnSpPr>
            <p:nvPr/>
          </p:nvCxnSpPr>
          <p:spPr>
            <a:xfrm>
              <a:off x="9904075" y="1501451"/>
              <a:ext cx="116006" cy="91440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C2521ABC-062E-4457-999D-4BC3DE953E87}"/>
                </a:ext>
              </a:extLst>
            </p:cNvPr>
            <p:cNvCxnSpPr>
              <a:cxnSpLocks/>
            </p:cNvCxnSpPr>
            <p:nvPr/>
          </p:nvCxnSpPr>
          <p:spPr>
            <a:xfrm flipH="1" flipV="1">
              <a:off x="8417606" y="3605125"/>
              <a:ext cx="343470" cy="320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994EDE13-F833-42D7-A127-BB45FBFCB58B}"/>
                </a:ext>
              </a:extLst>
            </p:cNvPr>
            <p:cNvCxnSpPr>
              <a:cxnSpLocks/>
            </p:cNvCxnSpPr>
            <p:nvPr/>
          </p:nvCxnSpPr>
          <p:spPr>
            <a:xfrm>
              <a:off x="8764487" y="1040840"/>
              <a:ext cx="346881" cy="47539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76DD19A0-42AC-4680-A070-B7D26A7ECB88}"/>
                </a:ext>
              </a:extLst>
            </p:cNvPr>
            <p:cNvCxnSpPr>
              <a:cxnSpLocks/>
            </p:cNvCxnSpPr>
            <p:nvPr/>
          </p:nvCxnSpPr>
          <p:spPr>
            <a:xfrm flipV="1">
              <a:off x="8423292" y="1040840"/>
              <a:ext cx="329821" cy="1568638"/>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4823B065-A184-4DE8-A2E9-BD9454771D9D}"/>
                </a:ext>
              </a:extLst>
            </p:cNvPr>
            <p:cNvCxnSpPr>
              <a:cxnSpLocks/>
            </p:cNvCxnSpPr>
            <p:nvPr/>
          </p:nvCxnSpPr>
          <p:spPr>
            <a:xfrm flipV="1">
              <a:off x="8761075" y="734546"/>
              <a:ext cx="1941393" cy="321931"/>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06A0FAEF-9B32-47C8-BD6B-48A2993CE36A}"/>
                </a:ext>
              </a:extLst>
            </p:cNvPr>
            <p:cNvCxnSpPr>
              <a:cxnSpLocks/>
            </p:cNvCxnSpPr>
            <p:nvPr/>
          </p:nvCxnSpPr>
          <p:spPr>
            <a:xfrm flipH="1">
              <a:off x="8411919" y="2609478"/>
              <a:ext cx="11374" cy="995647"/>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92" name="Rectangle 191">
            <a:extLst>
              <a:ext uri="{FF2B5EF4-FFF2-40B4-BE49-F238E27FC236}">
                <a16:creationId xmlns:a16="http://schemas.microsoft.com/office/drawing/2014/main" id="{6C54488B-4AA8-4A29-9071-60D6AF00DA6E}"/>
              </a:ext>
            </a:extLst>
          </p:cNvPr>
          <p:cNvSpPr/>
          <p:nvPr userDrawn="1"/>
        </p:nvSpPr>
        <p:spPr>
          <a:xfrm>
            <a:off x="11445923" y="0"/>
            <a:ext cx="373038" cy="255228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3" name="Rectangle 192">
            <a:extLst>
              <a:ext uri="{FF2B5EF4-FFF2-40B4-BE49-F238E27FC236}">
                <a16:creationId xmlns:a16="http://schemas.microsoft.com/office/drawing/2014/main" id="{6AA5F804-B564-42DA-88D6-915FE7EFD1E7}"/>
              </a:ext>
            </a:extLst>
          </p:cNvPr>
          <p:cNvSpPr/>
          <p:nvPr userDrawn="1"/>
        </p:nvSpPr>
        <p:spPr>
          <a:xfrm>
            <a:off x="11818961" y="0"/>
            <a:ext cx="373038" cy="255228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8457419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56753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6138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5841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56886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9819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solidFill>
          <a:schemeClr val="accent4"/>
        </a:soli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6BB03475-DADF-4C47-BB65-2D3F7BB6CC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2161198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8143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Style slide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7134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4267074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4_Images &amp; Contents Layout">
    <p:spTree>
      <p:nvGrpSpPr>
        <p:cNvPr id="1" name=""/>
        <p:cNvGrpSpPr/>
        <p:nvPr/>
      </p:nvGrpSpPr>
      <p:grpSpPr>
        <a:xfrm>
          <a:off x="0" y="0"/>
          <a:ext cx="0" cy="0"/>
          <a:chOff x="0" y="0"/>
          <a:chExt cx="0" cy="0"/>
        </a:xfrm>
      </p:grpSpPr>
      <p:sp>
        <p:nvSpPr>
          <p:cNvPr id="29" name="Picture Placeholder 2"/>
          <p:cNvSpPr>
            <a:spLocks noGrp="1"/>
          </p:cNvSpPr>
          <p:nvPr>
            <p:ph type="pic" idx="14" hasCustomPrompt="1"/>
          </p:nvPr>
        </p:nvSpPr>
        <p:spPr>
          <a:xfrm>
            <a:off x="280706" y="395209"/>
            <a:ext cx="11617291" cy="2908895"/>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32" name="Picture Placeholder 2"/>
          <p:cNvSpPr>
            <a:spLocks noGrp="1"/>
          </p:cNvSpPr>
          <p:nvPr>
            <p:ph type="pic" idx="15" hasCustomPrompt="1"/>
          </p:nvPr>
        </p:nvSpPr>
        <p:spPr>
          <a:xfrm>
            <a:off x="858527" y="2695539"/>
            <a:ext cx="2161509" cy="2160240"/>
          </a:xfrm>
          <a:prstGeom prst="rect">
            <a:avLst/>
          </a:prstGeom>
          <a:solidFill>
            <a:schemeClr val="bg1">
              <a:lumMod val="95000"/>
            </a:schemeClr>
          </a:solidFill>
          <a:ln w="127000">
            <a:solidFill>
              <a:schemeClr val="bg1"/>
            </a:solid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33" name="Picture Placeholder 2"/>
          <p:cNvSpPr>
            <a:spLocks noGrp="1"/>
          </p:cNvSpPr>
          <p:nvPr>
            <p:ph type="pic" idx="16" hasCustomPrompt="1"/>
          </p:nvPr>
        </p:nvSpPr>
        <p:spPr>
          <a:xfrm>
            <a:off x="3628466" y="2695539"/>
            <a:ext cx="2161509" cy="2160240"/>
          </a:xfrm>
          <a:prstGeom prst="rect">
            <a:avLst/>
          </a:prstGeom>
          <a:solidFill>
            <a:schemeClr val="bg1">
              <a:lumMod val="95000"/>
            </a:schemeClr>
          </a:solidFill>
          <a:ln w="127000">
            <a:solidFill>
              <a:schemeClr val="bg1"/>
            </a:solid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34" name="Picture Placeholder 2"/>
          <p:cNvSpPr>
            <a:spLocks noGrp="1"/>
          </p:cNvSpPr>
          <p:nvPr>
            <p:ph type="pic" idx="17" hasCustomPrompt="1"/>
          </p:nvPr>
        </p:nvSpPr>
        <p:spPr>
          <a:xfrm>
            <a:off x="6398405" y="2695539"/>
            <a:ext cx="2161509" cy="2160240"/>
          </a:xfrm>
          <a:prstGeom prst="rect">
            <a:avLst/>
          </a:prstGeom>
          <a:solidFill>
            <a:schemeClr val="bg1">
              <a:lumMod val="95000"/>
            </a:schemeClr>
          </a:solidFill>
          <a:ln w="127000">
            <a:solidFill>
              <a:schemeClr val="bg1"/>
            </a:solid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6" name="Picture Placeholder 2"/>
          <p:cNvSpPr>
            <a:spLocks noGrp="1"/>
          </p:cNvSpPr>
          <p:nvPr>
            <p:ph type="pic" idx="18" hasCustomPrompt="1"/>
          </p:nvPr>
        </p:nvSpPr>
        <p:spPr>
          <a:xfrm>
            <a:off x="9168343" y="2695539"/>
            <a:ext cx="2161509" cy="2160240"/>
          </a:xfrm>
          <a:prstGeom prst="rect">
            <a:avLst/>
          </a:prstGeom>
          <a:solidFill>
            <a:schemeClr val="bg1">
              <a:lumMod val="95000"/>
            </a:schemeClr>
          </a:solidFill>
          <a:ln w="127000">
            <a:solidFill>
              <a:schemeClr val="bg1"/>
            </a:solid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1004771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IMAGE AND CONTENTS LAYOUT_18">
    <p:spTree>
      <p:nvGrpSpPr>
        <p:cNvPr id="1" name=""/>
        <p:cNvGrpSpPr/>
        <p:nvPr/>
      </p:nvGrpSpPr>
      <p:grpSpPr>
        <a:xfrm>
          <a:off x="0" y="0"/>
          <a:ext cx="0" cy="0"/>
          <a:chOff x="0" y="0"/>
          <a:chExt cx="0" cy="0"/>
        </a:xfrm>
      </p:grpSpPr>
      <p:sp>
        <p:nvSpPr>
          <p:cNvPr id="7" name="그림 개체 틀 2"/>
          <p:cNvSpPr>
            <a:spLocks noGrp="1"/>
          </p:cNvSpPr>
          <p:nvPr>
            <p:ph type="pic" sz="quarter" idx="46" hasCustomPrompt="1"/>
          </p:nvPr>
        </p:nvSpPr>
        <p:spPr>
          <a:xfrm>
            <a:off x="729574" y="1515298"/>
            <a:ext cx="3300639" cy="478017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2" name="그림 개체 틀 2"/>
          <p:cNvSpPr>
            <a:spLocks noGrp="1"/>
          </p:cNvSpPr>
          <p:nvPr>
            <p:ph type="pic" sz="quarter" idx="58" hasCustomPrompt="1"/>
          </p:nvPr>
        </p:nvSpPr>
        <p:spPr>
          <a:xfrm>
            <a:off x="8212091" y="1515298"/>
            <a:ext cx="3300639" cy="478017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제목 1">
            <a:extLst>
              <a:ext uri="{FF2B5EF4-FFF2-40B4-BE49-F238E27FC236}">
                <a16:creationId xmlns:a16="http://schemas.microsoft.com/office/drawing/2014/main" id="{AE1361B6-8316-4AC7-8C5C-5371D9A5B6D9}"/>
              </a:ext>
            </a:extLst>
          </p:cNvPr>
          <p:cNvSpPr>
            <a:spLocks noGrp="1"/>
          </p:cNvSpPr>
          <p:nvPr>
            <p:ph type="title" hasCustomPrompt="1"/>
          </p:nvPr>
        </p:nvSpPr>
        <p:spPr>
          <a:xfrm>
            <a:off x="0" y="260648"/>
            <a:ext cx="12192000" cy="801798"/>
          </a:xfrm>
          <a:prstGeom prst="rect">
            <a:avLst/>
          </a:prstGeom>
        </p:spPr>
        <p:txBody>
          <a:bodyPr anchor="ctr">
            <a:noAutofit/>
          </a:bodyPr>
          <a:lstStyle>
            <a:lvl1pPr algn="ctr">
              <a:defRPr sz="5400" b="0" baseline="0">
                <a:solidFill>
                  <a:schemeClr val="tx1">
                    <a:lumMod val="75000"/>
                    <a:lumOff val="25000"/>
                  </a:schemeClr>
                </a:solidFill>
              </a:defRPr>
            </a:lvl1pPr>
          </a:lstStyle>
          <a:p>
            <a:r>
              <a:rPr lang="en-US" altLang="ko-KR" dirty="0"/>
              <a:t>BASIC LAYOUT</a:t>
            </a:r>
            <a:endParaRPr lang="ko-KR" altLang="en-US" dirty="0"/>
          </a:p>
        </p:txBody>
      </p:sp>
    </p:spTree>
    <p:extLst>
      <p:ext uri="{BB962C8B-B14F-4D97-AF65-F5344CB8AC3E}">
        <p14:creationId xmlns:p14="http://schemas.microsoft.com/office/powerpoint/2010/main" val="24883911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5316768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18752104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6_Images &amp; Contents">
    <p:spTree>
      <p:nvGrpSpPr>
        <p:cNvPr id="1" name=""/>
        <p:cNvGrpSpPr/>
        <p:nvPr/>
      </p:nvGrpSpPr>
      <p:grpSpPr>
        <a:xfrm>
          <a:off x="0" y="0"/>
          <a:ext cx="0" cy="0"/>
          <a:chOff x="0" y="0"/>
          <a:chExt cx="0" cy="0"/>
        </a:xfrm>
      </p:grpSpPr>
      <p:sp>
        <p:nvSpPr>
          <p:cNvPr id="24" name="그림 개체 틀 23">
            <a:extLst>
              <a:ext uri="{FF2B5EF4-FFF2-40B4-BE49-F238E27FC236}">
                <a16:creationId xmlns:a16="http://schemas.microsoft.com/office/drawing/2014/main" id="{ADD85E6C-2694-4BB6-B396-E6F812C0190B}"/>
              </a:ext>
            </a:extLst>
          </p:cNvPr>
          <p:cNvSpPr>
            <a:spLocks noGrp="1"/>
          </p:cNvSpPr>
          <p:nvPr>
            <p:ph type="pic" sz="quarter" idx="10" hasCustomPrompt="1"/>
          </p:nvPr>
        </p:nvSpPr>
        <p:spPr>
          <a:xfrm>
            <a:off x="3" y="3255649"/>
            <a:ext cx="11904055" cy="3602353"/>
          </a:xfrm>
          <a:custGeom>
            <a:avLst/>
            <a:gdLst>
              <a:gd name="connsiteX0" fmla="*/ 11582341 w 11904055"/>
              <a:gd name="connsiteY0" fmla="*/ 2503750 h 3602353"/>
              <a:gd name="connsiteX1" fmla="*/ 11769730 w 11904055"/>
              <a:gd name="connsiteY1" fmla="*/ 2573468 h 3602353"/>
              <a:gd name="connsiteX2" fmla="*/ 11833752 w 11904055"/>
              <a:gd name="connsiteY2" fmla="*/ 3052873 h 3602353"/>
              <a:gd name="connsiteX3" fmla="*/ 11413744 w 11904055"/>
              <a:gd name="connsiteY3" fmla="*/ 3602352 h 3602353"/>
              <a:gd name="connsiteX4" fmla="*/ 10552808 w 11904055"/>
              <a:gd name="connsiteY4" fmla="*/ 3602352 h 3602353"/>
              <a:gd name="connsiteX5" fmla="*/ 11290325 w 11904055"/>
              <a:gd name="connsiteY5" fmla="*/ 2637490 h 3602353"/>
              <a:gd name="connsiteX6" fmla="*/ 11582341 w 11904055"/>
              <a:gd name="connsiteY6" fmla="*/ 2503750 h 3602353"/>
              <a:gd name="connsiteX7" fmla="*/ 10782012 w 11904055"/>
              <a:gd name="connsiteY7" fmla="*/ 2174396 h 3602353"/>
              <a:gd name="connsiteX8" fmla="*/ 10969399 w 11904055"/>
              <a:gd name="connsiteY8" fmla="*/ 2244113 h 3602353"/>
              <a:gd name="connsiteX9" fmla="*/ 11033422 w 11904055"/>
              <a:gd name="connsiteY9" fmla="*/ 2723518 h 3602353"/>
              <a:gd name="connsiteX10" fmla="*/ 10361662 w 11904055"/>
              <a:gd name="connsiteY10" fmla="*/ 3602352 h 3602353"/>
              <a:gd name="connsiteX11" fmla="*/ 9500727 w 11904055"/>
              <a:gd name="connsiteY11" fmla="*/ 3602352 h 3602353"/>
              <a:gd name="connsiteX12" fmla="*/ 10489995 w 11904055"/>
              <a:gd name="connsiteY12" fmla="*/ 2308135 h 3602353"/>
              <a:gd name="connsiteX13" fmla="*/ 10782012 w 11904055"/>
              <a:gd name="connsiteY13" fmla="*/ 2174396 h 3602353"/>
              <a:gd name="connsiteX14" fmla="*/ 1691966 w 11904055"/>
              <a:gd name="connsiteY14" fmla="*/ 1637118 h 3602353"/>
              <a:gd name="connsiteX15" fmla="*/ 1879354 w 11904055"/>
              <a:gd name="connsiteY15" fmla="*/ 1706836 h 3602353"/>
              <a:gd name="connsiteX16" fmla="*/ 1943376 w 11904055"/>
              <a:gd name="connsiteY16" fmla="*/ 2186241 h 3602353"/>
              <a:gd name="connsiteX17" fmla="*/ 860935 w 11904055"/>
              <a:gd name="connsiteY17" fmla="*/ 3602352 h 3602353"/>
              <a:gd name="connsiteX18" fmla="*/ 0 w 11904055"/>
              <a:gd name="connsiteY18" fmla="*/ 3602352 h 3602353"/>
              <a:gd name="connsiteX19" fmla="*/ 0 w 11904055"/>
              <a:gd name="connsiteY19" fmla="*/ 3602351 h 3602353"/>
              <a:gd name="connsiteX20" fmla="*/ 1399949 w 11904055"/>
              <a:gd name="connsiteY20" fmla="*/ 1770858 h 3602353"/>
              <a:gd name="connsiteX21" fmla="*/ 1691966 w 11904055"/>
              <a:gd name="connsiteY21" fmla="*/ 1637118 h 3602353"/>
              <a:gd name="connsiteX22" fmla="*/ 8108140 w 11904055"/>
              <a:gd name="connsiteY22" fmla="*/ 1412767 h 3602353"/>
              <a:gd name="connsiteX23" fmla="*/ 8295528 w 11904055"/>
              <a:gd name="connsiteY23" fmla="*/ 1482484 h 3602353"/>
              <a:gd name="connsiteX24" fmla="*/ 8359550 w 11904055"/>
              <a:gd name="connsiteY24" fmla="*/ 1961890 h 3602353"/>
              <a:gd name="connsiteX25" fmla="*/ 7105620 w 11904055"/>
              <a:gd name="connsiteY25" fmla="*/ 3602352 h 3602353"/>
              <a:gd name="connsiteX26" fmla="*/ 6244685 w 11904055"/>
              <a:gd name="connsiteY26" fmla="*/ 3602352 h 3602353"/>
              <a:gd name="connsiteX27" fmla="*/ 7816123 w 11904055"/>
              <a:gd name="connsiteY27" fmla="*/ 1546506 h 3602353"/>
              <a:gd name="connsiteX28" fmla="*/ 8108140 w 11904055"/>
              <a:gd name="connsiteY28" fmla="*/ 1412767 h 3602353"/>
              <a:gd name="connsiteX29" fmla="*/ 9385014 w 11904055"/>
              <a:gd name="connsiteY29" fmla="*/ 1161427 h 3602353"/>
              <a:gd name="connsiteX30" fmla="*/ 9572402 w 11904055"/>
              <a:gd name="connsiteY30" fmla="*/ 1231145 h 3602353"/>
              <a:gd name="connsiteX31" fmla="*/ 9636423 w 11904055"/>
              <a:gd name="connsiteY31" fmla="*/ 1710549 h 3602353"/>
              <a:gd name="connsiteX32" fmla="*/ 8190375 w 11904055"/>
              <a:gd name="connsiteY32" fmla="*/ 3602352 h 3602353"/>
              <a:gd name="connsiteX33" fmla="*/ 7329441 w 11904055"/>
              <a:gd name="connsiteY33" fmla="*/ 3602352 h 3602353"/>
              <a:gd name="connsiteX34" fmla="*/ 9092997 w 11904055"/>
              <a:gd name="connsiteY34" fmla="*/ 1295167 h 3602353"/>
              <a:gd name="connsiteX35" fmla="*/ 9385014 w 11904055"/>
              <a:gd name="connsiteY35" fmla="*/ 1161427 h 3602353"/>
              <a:gd name="connsiteX36" fmla="*/ 3104652 w 11904055"/>
              <a:gd name="connsiteY36" fmla="*/ 1140248 h 3602353"/>
              <a:gd name="connsiteX37" fmla="*/ 3292040 w 11904055"/>
              <a:gd name="connsiteY37" fmla="*/ 1209966 h 3602353"/>
              <a:gd name="connsiteX38" fmla="*/ 3356063 w 11904055"/>
              <a:gd name="connsiteY38" fmla="*/ 1689371 h 3602353"/>
              <a:gd name="connsiteX39" fmla="*/ 1893826 w 11904055"/>
              <a:gd name="connsiteY39" fmla="*/ 3602352 h 3602353"/>
              <a:gd name="connsiteX40" fmla="*/ 1032889 w 11904055"/>
              <a:gd name="connsiteY40" fmla="*/ 3602352 h 3602353"/>
              <a:gd name="connsiteX41" fmla="*/ 2812635 w 11904055"/>
              <a:gd name="connsiteY41" fmla="*/ 1273988 h 3602353"/>
              <a:gd name="connsiteX42" fmla="*/ 3104652 w 11904055"/>
              <a:gd name="connsiteY42" fmla="*/ 1140248 h 3602353"/>
              <a:gd name="connsiteX43" fmla="*/ 10527184 w 11904055"/>
              <a:gd name="connsiteY43" fmla="*/ 1087492 h 3602353"/>
              <a:gd name="connsiteX44" fmla="*/ 10714572 w 11904055"/>
              <a:gd name="connsiteY44" fmla="*/ 1157209 h 3602353"/>
              <a:gd name="connsiteX45" fmla="*/ 10778593 w 11904055"/>
              <a:gd name="connsiteY45" fmla="*/ 1636614 h 3602353"/>
              <a:gd name="connsiteX46" fmla="*/ 9276031 w 11904055"/>
              <a:gd name="connsiteY46" fmla="*/ 3602352 h 3602353"/>
              <a:gd name="connsiteX47" fmla="*/ 8415095 w 11904055"/>
              <a:gd name="connsiteY47" fmla="*/ 3602352 h 3602353"/>
              <a:gd name="connsiteX48" fmla="*/ 10235167 w 11904055"/>
              <a:gd name="connsiteY48" fmla="*/ 1221231 h 3602353"/>
              <a:gd name="connsiteX49" fmla="*/ 10527184 w 11904055"/>
              <a:gd name="connsiteY49" fmla="*/ 1087492 h 3602353"/>
              <a:gd name="connsiteX50" fmla="*/ 4425492 w 11904055"/>
              <a:gd name="connsiteY50" fmla="*/ 821528 h 3602353"/>
              <a:gd name="connsiteX51" fmla="*/ 4612880 w 11904055"/>
              <a:gd name="connsiteY51" fmla="*/ 891246 h 3602353"/>
              <a:gd name="connsiteX52" fmla="*/ 4676903 w 11904055"/>
              <a:gd name="connsiteY52" fmla="*/ 1370650 h 3602353"/>
              <a:gd name="connsiteX53" fmla="*/ 2971045 w 11904055"/>
              <a:gd name="connsiteY53" fmla="*/ 3602352 h 3602353"/>
              <a:gd name="connsiteX54" fmla="*/ 2228075 w 11904055"/>
              <a:gd name="connsiteY54" fmla="*/ 3602352 h 3602353"/>
              <a:gd name="connsiteX55" fmla="*/ 2235176 w 11904055"/>
              <a:gd name="connsiteY55" fmla="*/ 3482988 h 3602353"/>
              <a:gd name="connsiteX56" fmla="*/ 2294666 w 11904055"/>
              <a:gd name="connsiteY56" fmla="*/ 3360904 h 3602353"/>
              <a:gd name="connsiteX57" fmla="*/ 4133476 w 11904055"/>
              <a:gd name="connsiteY57" fmla="*/ 955268 h 3602353"/>
              <a:gd name="connsiteX58" fmla="*/ 4425492 w 11904055"/>
              <a:gd name="connsiteY58" fmla="*/ 821528 h 3602353"/>
              <a:gd name="connsiteX59" fmla="*/ 5787281 w 11904055"/>
              <a:gd name="connsiteY59" fmla="*/ 372647 h 3602353"/>
              <a:gd name="connsiteX60" fmla="*/ 5974669 w 11904055"/>
              <a:gd name="connsiteY60" fmla="*/ 442365 h 3602353"/>
              <a:gd name="connsiteX61" fmla="*/ 6038692 w 11904055"/>
              <a:gd name="connsiteY61" fmla="*/ 921770 h 3602353"/>
              <a:gd name="connsiteX62" fmla="*/ 3989720 w 11904055"/>
              <a:gd name="connsiteY62" fmla="*/ 3602352 h 3602353"/>
              <a:gd name="connsiteX63" fmla="*/ 3227852 w 11904055"/>
              <a:gd name="connsiteY63" fmla="*/ 3602353 h 3602353"/>
              <a:gd name="connsiteX64" fmla="*/ 3233358 w 11904055"/>
              <a:gd name="connsiteY64" fmla="*/ 3509800 h 3602353"/>
              <a:gd name="connsiteX65" fmla="*/ 3292848 w 11904055"/>
              <a:gd name="connsiteY65" fmla="*/ 3387715 h 3602353"/>
              <a:gd name="connsiteX66" fmla="*/ 5495264 w 11904055"/>
              <a:gd name="connsiteY66" fmla="*/ 506388 h 3602353"/>
              <a:gd name="connsiteX67" fmla="*/ 5787281 w 11904055"/>
              <a:gd name="connsiteY67" fmla="*/ 372647 h 3602353"/>
              <a:gd name="connsiteX68" fmla="*/ 6896315 w 11904055"/>
              <a:gd name="connsiteY68" fmla="*/ 289347 h 3602353"/>
              <a:gd name="connsiteX69" fmla="*/ 7083704 w 11904055"/>
              <a:gd name="connsiteY69" fmla="*/ 359064 h 3602353"/>
              <a:gd name="connsiteX70" fmla="*/ 7147725 w 11904055"/>
              <a:gd name="connsiteY70" fmla="*/ 838469 h 3602353"/>
              <a:gd name="connsiteX71" fmla="*/ 5035081 w 11904055"/>
              <a:gd name="connsiteY71" fmla="*/ 3602353 h 3602353"/>
              <a:gd name="connsiteX72" fmla="*/ 4174147 w 11904055"/>
              <a:gd name="connsiteY72" fmla="*/ 3602352 h 3602353"/>
              <a:gd name="connsiteX73" fmla="*/ 6604298 w 11904055"/>
              <a:gd name="connsiteY73" fmla="*/ 423088 h 3602353"/>
              <a:gd name="connsiteX74" fmla="*/ 6896315 w 11904055"/>
              <a:gd name="connsiteY74" fmla="*/ 289347 h 3602353"/>
              <a:gd name="connsiteX75" fmla="*/ 8134781 w 11904055"/>
              <a:gd name="connsiteY75" fmla="*/ 587 h 3602353"/>
              <a:gd name="connsiteX76" fmla="*/ 8322169 w 11904055"/>
              <a:gd name="connsiteY76" fmla="*/ 70304 h 3602353"/>
              <a:gd name="connsiteX77" fmla="*/ 8386192 w 11904055"/>
              <a:gd name="connsiteY77" fmla="*/ 549710 h 3602353"/>
              <a:gd name="connsiteX78" fmla="*/ 6052827 w 11904055"/>
              <a:gd name="connsiteY78" fmla="*/ 3602352 h 3602353"/>
              <a:gd name="connsiteX79" fmla="*/ 5191892 w 11904055"/>
              <a:gd name="connsiteY79" fmla="*/ 3602352 h 3602353"/>
              <a:gd name="connsiteX80" fmla="*/ 7842765 w 11904055"/>
              <a:gd name="connsiteY80" fmla="*/ 134328 h 3602353"/>
              <a:gd name="connsiteX81" fmla="*/ 8134781 w 11904055"/>
              <a:gd name="connsiteY81" fmla="*/ 587 h 360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1904055" h="3602353">
                <a:moveTo>
                  <a:pt x="11582341" y="2503750"/>
                </a:moveTo>
                <a:cubicBezTo>
                  <a:pt x="11648102" y="2507602"/>
                  <a:pt x="11713456" y="2530454"/>
                  <a:pt x="11769730" y="2573468"/>
                </a:cubicBezTo>
                <a:cubicBezTo>
                  <a:pt x="11919793" y="2688173"/>
                  <a:pt x="11948456" y="2902810"/>
                  <a:pt x="11833752" y="3052873"/>
                </a:cubicBezTo>
                <a:lnTo>
                  <a:pt x="11413744" y="3602352"/>
                </a:lnTo>
                <a:lnTo>
                  <a:pt x="10552808" y="3602352"/>
                </a:lnTo>
                <a:lnTo>
                  <a:pt x="11290325" y="2637490"/>
                </a:lnTo>
                <a:cubicBezTo>
                  <a:pt x="11362015" y="2543701"/>
                  <a:pt x="11472742" y="2497333"/>
                  <a:pt x="11582341" y="2503750"/>
                </a:cubicBezTo>
                <a:close/>
                <a:moveTo>
                  <a:pt x="10782012" y="2174396"/>
                </a:moveTo>
                <a:cubicBezTo>
                  <a:pt x="10847772" y="2178246"/>
                  <a:pt x="10913126" y="2201099"/>
                  <a:pt x="10969399" y="2244113"/>
                </a:cubicBezTo>
                <a:cubicBezTo>
                  <a:pt x="11119462" y="2358818"/>
                  <a:pt x="11148126" y="2573455"/>
                  <a:pt x="11033422" y="2723518"/>
                </a:cubicBezTo>
                <a:lnTo>
                  <a:pt x="10361662" y="3602352"/>
                </a:lnTo>
                <a:lnTo>
                  <a:pt x="9500727" y="3602352"/>
                </a:lnTo>
                <a:lnTo>
                  <a:pt x="10489995" y="2308135"/>
                </a:lnTo>
                <a:cubicBezTo>
                  <a:pt x="10561685" y="2214346"/>
                  <a:pt x="10672411" y="2167978"/>
                  <a:pt x="10782012" y="2174396"/>
                </a:cubicBezTo>
                <a:close/>
                <a:moveTo>
                  <a:pt x="1691966" y="1637118"/>
                </a:moveTo>
                <a:cubicBezTo>
                  <a:pt x="1757726" y="1640968"/>
                  <a:pt x="1823080" y="1663822"/>
                  <a:pt x="1879354" y="1706836"/>
                </a:cubicBezTo>
                <a:cubicBezTo>
                  <a:pt x="2029417" y="1821540"/>
                  <a:pt x="2058080" y="2036178"/>
                  <a:pt x="1943376" y="2186241"/>
                </a:cubicBezTo>
                <a:lnTo>
                  <a:pt x="860935" y="3602352"/>
                </a:lnTo>
                <a:lnTo>
                  <a:pt x="0" y="3602352"/>
                </a:lnTo>
                <a:lnTo>
                  <a:pt x="0" y="3602351"/>
                </a:lnTo>
                <a:lnTo>
                  <a:pt x="1399949" y="1770858"/>
                </a:lnTo>
                <a:cubicBezTo>
                  <a:pt x="1471639" y="1677069"/>
                  <a:pt x="1582366" y="1630701"/>
                  <a:pt x="1691966" y="1637118"/>
                </a:cubicBezTo>
                <a:close/>
                <a:moveTo>
                  <a:pt x="8108140" y="1412767"/>
                </a:moveTo>
                <a:cubicBezTo>
                  <a:pt x="8173900" y="1416618"/>
                  <a:pt x="8239254" y="1439471"/>
                  <a:pt x="8295528" y="1482484"/>
                </a:cubicBezTo>
                <a:cubicBezTo>
                  <a:pt x="8445591" y="1597188"/>
                  <a:pt x="8474254" y="1811827"/>
                  <a:pt x="8359550" y="1961890"/>
                </a:cubicBezTo>
                <a:lnTo>
                  <a:pt x="7105620" y="3602352"/>
                </a:lnTo>
                <a:lnTo>
                  <a:pt x="6244685" y="3602352"/>
                </a:lnTo>
                <a:lnTo>
                  <a:pt x="7816123" y="1546506"/>
                </a:lnTo>
                <a:cubicBezTo>
                  <a:pt x="7887814" y="1452716"/>
                  <a:pt x="7998540" y="1406349"/>
                  <a:pt x="8108140" y="1412767"/>
                </a:cubicBezTo>
                <a:close/>
                <a:moveTo>
                  <a:pt x="9385014" y="1161427"/>
                </a:moveTo>
                <a:cubicBezTo>
                  <a:pt x="9450774" y="1165277"/>
                  <a:pt x="9516128" y="1188130"/>
                  <a:pt x="9572402" y="1231145"/>
                </a:cubicBezTo>
                <a:cubicBezTo>
                  <a:pt x="9722465" y="1345849"/>
                  <a:pt x="9751129" y="1560486"/>
                  <a:pt x="9636423" y="1710549"/>
                </a:cubicBezTo>
                <a:lnTo>
                  <a:pt x="8190375" y="3602352"/>
                </a:lnTo>
                <a:lnTo>
                  <a:pt x="7329441" y="3602352"/>
                </a:lnTo>
                <a:lnTo>
                  <a:pt x="9092997" y="1295167"/>
                </a:lnTo>
                <a:cubicBezTo>
                  <a:pt x="9164687" y="1201377"/>
                  <a:pt x="9275414" y="1155009"/>
                  <a:pt x="9385014" y="1161427"/>
                </a:cubicBezTo>
                <a:close/>
                <a:moveTo>
                  <a:pt x="3104652" y="1140248"/>
                </a:moveTo>
                <a:cubicBezTo>
                  <a:pt x="3170412" y="1144098"/>
                  <a:pt x="3235766" y="1166952"/>
                  <a:pt x="3292040" y="1209966"/>
                </a:cubicBezTo>
                <a:cubicBezTo>
                  <a:pt x="3442103" y="1324671"/>
                  <a:pt x="3470767" y="1539308"/>
                  <a:pt x="3356063" y="1689371"/>
                </a:cubicBezTo>
                <a:lnTo>
                  <a:pt x="1893826" y="3602352"/>
                </a:lnTo>
                <a:lnTo>
                  <a:pt x="1032889" y="3602352"/>
                </a:lnTo>
                <a:lnTo>
                  <a:pt x="2812635" y="1273988"/>
                </a:lnTo>
                <a:cubicBezTo>
                  <a:pt x="2884326" y="1180199"/>
                  <a:pt x="2995052" y="1133831"/>
                  <a:pt x="3104652" y="1140248"/>
                </a:cubicBezTo>
                <a:close/>
                <a:moveTo>
                  <a:pt x="10527184" y="1087492"/>
                </a:moveTo>
                <a:cubicBezTo>
                  <a:pt x="10592944" y="1091342"/>
                  <a:pt x="10658298" y="1114195"/>
                  <a:pt x="10714572" y="1157209"/>
                </a:cubicBezTo>
                <a:cubicBezTo>
                  <a:pt x="10864635" y="1271913"/>
                  <a:pt x="10893299" y="1486551"/>
                  <a:pt x="10778593" y="1636614"/>
                </a:cubicBezTo>
                <a:lnTo>
                  <a:pt x="9276031" y="3602352"/>
                </a:lnTo>
                <a:lnTo>
                  <a:pt x="8415095" y="3602352"/>
                </a:lnTo>
                <a:lnTo>
                  <a:pt x="10235167" y="1221231"/>
                </a:lnTo>
                <a:cubicBezTo>
                  <a:pt x="10306857" y="1127442"/>
                  <a:pt x="10417583" y="1081074"/>
                  <a:pt x="10527184" y="1087492"/>
                </a:cubicBezTo>
                <a:close/>
                <a:moveTo>
                  <a:pt x="4425492" y="821528"/>
                </a:moveTo>
                <a:cubicBezTo>
                  <a:pt x="4491251" y="825379"/>
                  <a:pt x="4556607" y="848231"/>
                  <a:pt x="4612880" y="891246"/>
                </a:cubicBezTo>
                <a:cubicBezTo>
                  <a:pt x="4762943" y="1005950"/>
                  <a:pt x="4791607" y="1220588"/>
                  <a:pt x="4676903" y="1370650"/>
                </a:cubicBezTo>
                <a:lnTo>
                  <a:pt x="2971045" y="3602352"/>
                </a:lnTo>
                <a:lnTo>
                  <a:pt x="2228075" y="3602352"/>
                </a:lnTo>
                <a:lnTo>
                  <a:pt x="2235176" y="3482988"/>
                </a:lnTo>
                <a:cubicBezTo>
                  <a:pt x="2246274" y="3439971"/>
                  <a:pt x="2265990" y="3398420"/>
                  <a:pt x="2294666" y="3360904"/>
                </a:cubicBezTo>
                <a:lnTo>
                  <a:pt x="4133476" y="955268"/>
                </a:lnTo>
                <a:cubicBezTo>
                  <a:pt x="4205166" y="861479"/>
                  <a:pt x="4315892" y="815111"/>
                  <a:pt x="4425492" y="821528"/>
                </a:cubicBezTo>
                <a:close/>
                <a:moveTo>
                  <a:pt x="5787281" y="372647"/>
                </a:moveTo>
                <a:cubicBezTo>
                  <a:pt x="5853041" y="376498"/>
                  <a:pt x="5918396" y="399351"/>
                  <a:pt x="5974669" y="442365"/>
                </a:cubicBezTo>
                <a:cubicBezTo>
                  <a:pt x="6124732" y="557070"/>
                  <a:pt x="6153396" y="771707"/>
                  <a:pt x="6038692" y="921770"/>
                </a:cubicBezTo>
                <a:lnTo>
                  <a:pt x="3989720" y="3602352"/>
                </a:lnTo>
                <a:lnTo>
                  <a:pt x="3227852" y="3602353"/>
                </a:lnTo>
                <a:lnTo>
                  <a:pt x="3233358" y="3509800"/>
                </a:lnTo>
                <a:cubicBezTo>
                  <a:pt x="3244456" y="3466782"/>
                  <a:pt x="3264173" y="3425231"/>
                  <a:pt x="3292848" y="3387715"/>
                </a:cubicBezTo>
                <a:lnTo>
                  <a:pt x="5495264" y="506388"/>
                </a:lnTo>
                <a:cubicBezTo>
                  <a:pt x="5566956" y="412598"/>
                  <a:pt x="5677682" y="366230"/>
                  <a:pt x="5787281" y="372647"/>
                </a:cubicBezTo>
                <a:close/>
                <a:moveTo>
                  <a:pt x="6896315" y="289347"/>
                </a:moveTo>
                <a:cubicBezTo>
                  <a:pt x="6962075" y="293197"/>
                  <a:pt x="7027430" y="316050"/>
                  <a:pt x="7083704" y="359064"/>
                </a:cubicBezTo>
                <a:cubicBezTo>
                  <a:pt x="7233766" y="473768"/>
                  <a:pt x="7262430" y="688406"/>
                  <a:pt x="7147725" y="838469"/>
                </a:cubicBezTo>
                <a:lnTo>
                  <a:pt x="5035081" y="3602353"/>
                </a:lnTo>
                <a:lnTo>
                  <a:pt x="4174147" y="3602352"/>
                </a:lnTo>
                <a:lnTo>
                  <a:pt x="6604298" y="423088"/>
                </a:lnTo>
                <a:cubicBezTo>
                  <a:pt x="6675989" y="329298"/>
                  <a:pt x="6786715" y="282930"/>
                  <a:pt x="6896315" y="289347"/>
                </a:cubicBezTo>
                <a:close/>
                <a:moveTo>
                  <a:pt x="8134781" y="587"/>
                </a:moveTo>
                <a:cubicBezTo>
                  <a:pt x="8200542" y="4437"/>
                  <a:pt x="8265896" y="27291"/>
                  <a:pt x="8322169" y="70304"/>
                </a:cubicBezTo>
                <a:cubicBezTo>
                  <a:pt x="8472232" y="185009"/>
                  <a:pt x="8500896" y="399647"/>
                  <a:pt x="8386192" y="549710"/>
                </a:cubicBezTo>
                <a:lnTo>
                  <a:pt x="6052827" y="3602352"/>
                </a:lnTo>
                <a:lnTo>
                  <a:pt x="5191892" y="3602352"/>
                </a:lnTo>
                <a:lnTo>
                  <a:pt x="7842765" y="134328"/>
                </a:lnTo>
                <a:cubicBezTo>
                  <a:pt x="7914455" y="40538"/>
                  <a:pt x="8025182" y="-5830"/>
                  <a:pt x="8134781" y="587"/>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27347193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5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E69FBFC8-EC0E-4E14-905F-2E4D84D4D4BA}"/>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그림 개체 틀 8">
            <a:extLst>
              <a:ext uri="{FF2B5EF4-FFF2-40B4-BE49-F238E27FC236}">
                <a16:creationId xmlns:a16="http://schemas.microsoft.com/office/drawing/2014/main" id="{AAF3D6DC-4A0E-4BCA-9639-615F1AC5895F}"/>
              </a:ext>
            </a:extLst>
          </p:cNvPr>
          <p:cNvSpPr>
            <a:spLocks noGrp="1"/>
          </p:cNvSpPr>
          <p:nvPr>
            <p:ph type="pic" sz="quarter" idx="10" hasCustomPrompt="1"/>
          </p:nvPr>
        </p:nvSpPr>
        <p:spPr>
          <a:xfrm>
            <a:off x="635726" y="642257"/>
            <a:ext cx="10920548" cy="5573486"/>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1545594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Images &amp; Contents Layout">
    <p:spTree>
      <p:nvGrpSpPr>
        <p:cNvPr id="1" name=""/>
        <p:cNvGrpSpPr/>
        <p:nvPr/>
      </p:nvGrpSpPr>
      <p:grpSpPr>
        <a:xfrm>
          <a:off x="0" y="0"/>
          <a:ext cx="0" cy="0"/>
          <a:chOff x="0" y="0"/>
          <a:chExt cx="0" cy="0"/>
        </a:xfrm>
      </p:grpSpPr>
      <p:sp>
        <p:nvSpPr>
          <p:cNvPr id="2" name="그림 개체 틀 5">
            <a:extLst>
              <a:ext uri="{FF2B5EF4-FFF2-40B4-BE49-F238E27FC236}">
                <a16:creationId xmlns:a16="http://schemas.microsoft.com/office/drawing/2014/main" id="{67539AF6-5D49-44B8-BBE5-89EA831A4873}"/>
              </a:ext>
            </a:extLst>
          </p:cNvPr>
          <p:cNvSpPr>
            <a:spLocks noGrp="1"/>
          </p:cNvSpPr>
          <p:nvPr>
            <p:ph type="pic" sz="quarter" idx="12" hasCustomPrompt="1"/>
          </p:nvPr>
        </p:nvSpPr>
        <p:spPr>
          <a:xfrm>
            <a:off x="2038350" y="0"/>
            <a:ext cx="4057650"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3" name="직사각형 2">
            <a:extLst>
              <a:ext uri="{FF2B5EF4-FFF2-40B4-BE49-F238E27FC236}">
                <a16:creationId xmlns:a16="http://schemas.microsoft.com/office/drawing/2014/main" id="{4DAB0763-12DF-41B9-B692-22FB8DB24B15}"/>
              </a:ext>
            </a:extLst>
          </p:cNvPr>
          <p:cNvSpPr/>
          <p:nvPr userDrawn="1"/>
        </p:nvSpPr>
        <p:spPr>
          <a:xfrm>
            <a:off x="0" y="0"/>
            <a:ext cx="203835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4611998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6239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7_Images &amp; Contents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16EE34E5-ADA6-4EE7-BC24-98C8E9A86B83}"/>
              </a:ext>
            </a:extLst>
          </p:cNvPr>
          <p:cNvSpPr>
            <a:spLocks noGrp="1"/>
          </p:cNvSpPr>
          <p:nvPr>
            <p:ph type="pic" idx="13" hasCustomPrompt="1"/>
          </p:nvPr>
        </p:nvSpPr>
        <p:spPr>
          <a:xfrm>
            <a:off x="661852" y="653142"/>
            <a:ext cx="4454434" cy="1692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Picture Placeholder 2">
            <a:extLst>
              <a:ext uri="{FF2B5EF4-FFF2-40B4-BE49-F238E27FC236}">
                <a16:creationId xmlns:a16="http://schemas.microsoft.com/office/drawing/2014/main" id="{6FDE143D-2918-4056-AC94-92DF81A575B9}"/>
              </a:ext>
            </a:extLst>
          </p:cNvPr>
          <p:cNvSpPr>
            <a:spLocks noGrp="1"/>
          </p:cNvSpPr>
          <p:nvPr>
            <p:ph type="pic" idx="14" hasCustomPrompt="1"/>
          </p:nvPr>
        </p:nvSpPr>
        <p:spPr>
          <a:xfrm>
            <a:off x="3705502" y="2576900"/>
            <a:ext cx="4454434" cy="1692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4" name="Picture Placeholder 2">
            <a:extLst>
              <a:ext uri="{FF2B5EF4-FFF2-40B4-BE49-F238E27FC236}">
                <a16:creationId xmlns:a16="http://schemas.microsoft.com/office/drawing/2014/main" id="{1334882F-9259-4D67-9996-302AE17E5F75}"/>
              </a:ext>
            </a:extLst>
          </p:cNvPr>
          <p:cNvSpPr>
            <a:spLocks noGrp="1"/>
          </p:cNvSpPr>
          <p:nvPr>
            <p:ph type="pic" idx="15" hasCustomPrompt="1"/>
          </p:nvPr>
        </p:nvSpPr>
        <p:spPr>
          <a:xfrm>
            <a:off x="2183677" y="4500658"/>
            <a:ext cx="4454434" cy="1692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0280403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Agenda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8967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Agenda Layout">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Text Placeholder 9"/>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latin typeface="+mj-lt"/>
                <a:cs typeface="Arial" pitchFamily="34" charset="0"/>
              </a:defRPr>
            </a:lvl1pPr>
          </a:lstStyle>
          <a:p>
            <a:pPr lvl="0"/>
            <a:r>
              <a:rPr lang="en-US" altLang="ko-KR" dirty="0"/>
              <a:t>BASIC LAYOUT</a:t>
            </a:r>
          </a:p>
        </p:txBody>
      </p:sp>
      <p:cxnSp>
        <p:nvCxnSpPr>
          <p:cNvPr id="5" name="Straight Connector 4"/>
          <p:cNvCxnSpPr/>
          <p:nvPr userDrawn="1"/>
        </p:nvCxnSpPr>
        <p:spPr>
          <a:xfrm>
            <a:off x="0" y="1672497"/>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26249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5_Agenda Layout">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Rectangle 2"/>
          <p:cNvSpPr/>
          <p:nvPr userDrawn="1"/>
        </p:nvSpPr>
        <p:spPr>
          <a:xfrm>
            <a:off x="3887756" y="0"/>
            <a:ext cx="8304245"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Text Placeholder 9">
            <a:extLst>
              <a:ext uri="{FF2B5EF4-FFF2-40B4-BE49-F238E27FC236}">
                <a16:creationId xmlns:a16="http://schemas.microsoft.com/office/drawing/2014/main" id="{87013D31-6B1B-457D-A2E1-324A15BA2C59}"/>
              </a:ext>
            </a:extLst>
          </p:cNvPr>
          <p:cNvSpPr>
            <a:spLocks noGrp="1"/>
          </p:cNvSpPr>
          <p:nvPr>
            <p:ph type="body" sz="quarter" idx="10" hasCustomPrompt="1"/>
          </p:nvPr>
        </p:nvSpPr>
        <p:spPr>
          <a:xfrm>
            <a:off x="143339" y="3621021"/>
            <a:ext cx="3744416" cy="2784640"/>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6137111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6_Agenda Layout">
    <p:spTree>
      <p:nvGrpSpPr>
        <p:cNvPr id="1" name=""/>
        <p:cNvGrpSpPr/>
        <p:nvPr/>
      </p:nvGrpSpPr>
      <p:grpSpPr>
        <a:xfrm>
          <a:off x="0" y="0"/>
          <a:ext cx="0" cy="0"/>
          <a:chOff x="0" y="0"/>
          <a:chExt cx="0" cy="0"/>
        </a:xfrm>
      </p:grpSpPr>
      <p:sp>
        <p:nvSpPr>
          <p:cNvPr id="2" name="Rectangle 1"/>
          <p:cNvSpPr/>
          <p:nvPr userDrawn="1"/>
        </p:nvSpPr>
        <p:spPr>
          <a:xfrm>
            <a:off x="4271797" y="0"/>
            <a:ext cx="7920203"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Text Placeholder 9"/>
          <p:cNvSpPr>
            <a:spLocks noGrp="1"/>
          </p:cNvSpPr>
          <p:nvPr>
            <p:ph type="body" sz="quarter" idx="10" hasCustomPrompt="1"/>
          </p:nvPr>
        </p:nvSpPr>
        <p:spPr>
          <a:xfrm>
            <a:off x="4559831" y="164640"/>
            <a:ext cx="7392821"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1864031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latin typeface="+mj-lt"/>
                <a:cs typeface="Arial" pitchFamily="34" charset="0"/>
              </a:defRPr>
            </a:lvl1pPr>
          </a:lstStyle>
          <a:p>
            <a:pPr lvl="0"/>
            <a:r>
              <a:rPr lang="en-US" altLang="ko-KR" dirty="0"/>
              <a:t>BASIC LAYOUT</a:t>
            </a:r>
          </a:p>
        </p:txBody>
      </p:sp>
      <p:pic>
        <p:nvPicPr>
          <p:cNvPr id="4"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0497" y="164639"/>
            <a:ext cx="1311368" cy="97328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userDrawn="1"/>
        </p:nvCxnSpPr>
        <p:spPr>
          <a:xfrm>
            <a:off x="-8043" y="1089693"/>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48953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1_Basic Layout">
    <p:spTree>
      <p:nvGrpSpPr>
        <p:cNvPr id="1" name=""/>
        <p:cNvGrpSpPr/>
        <p:nvPr/>
      </p:nvGrpSpPr>
      <p:grpSpPr>
        <a:xfrm>
          <a:off x="0" y="0"/>
          <a:ext cx="0" cy="0"/>
          <a:chOff x="0" y="0"/>
          <a:chExt cx="0" cy="0"/>
        </a:xfrm>
      </p:grpSpPr>
      <p:sp>
        <p:nvSpPr>
          <p:cNvPr id="2" name="Rectangle 1"/>
          <p:cNvSpPr/>
          <p:nvPr userDrawn="1"/>
        </p:nvSpPr>
        <p:spPr>
          <a:xfrm>
            <a:off x="-8043" y="0"/>
            <a:ext cx="24556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Text Placeholder 9"/>
          <p:cNvSpPr>
            <a:spLocks noGrp="1"/>
          </p:cNvSpPr>
          <p:nvPr>
            <p:ph type="body" sz="quarter" idx="10" hasCustomPrompt="1"/>
          </p:nvPr>
        </p:nvSpPr>
        <p:spPr>
          <a:xfrm>
            <a:off x="2735627" y="164640"/>
            <a:ext cx="9217024"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4"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6000" y="5157194"/>
            <a:ext cx="1687552" cy="1252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219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3_Agenda Layout">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Text Placeholder 9"/>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4"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0497" y="164639"/>
            <a:ext cx="1311368" cy="97328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userDrawn="1"/>
        </p:nvCxnSpPr>
        <p:spPr>
          <a:xfrm>
            <a:off x="-8043" y="1089693"/>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93095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7_Agenda Layout">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Text Placeholder 9"/>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4"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00497" y="164639"/>
            <a:ext cx="1311368" cy="97328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userDrawn="1"/>
        </p:nvCxnSpPr>
        <p:spPr>
          <a:xfrm>
            <a:off x="-8043" y="1089693"/>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Picture Placeholder 2"/>
          <p:cNvSpPr>
            <a:spLocks noGrp="1"/>
          </p:cNvSpPr>
          <p:nvPr>
            <p:ph type="pic" idx="1" hasCustomPrompt="1"/>
          </p:nvPr>
        </p:nvSpPr>
        <p:spPr>
          <a:xfrm>
            <a:off x="911424" y="1508789"/>
            <a:ext cx="2304256"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9" name="Picture Placeholder 2"/>
          <p:cNvSpPr>
            <a:spLocks noGrp="1"/>
          </p:cNvSpPr>
          <p:nvPr>
            <p:ph type="pic" idx="11" hasCustomPrompt="1"/>
          </p:nvPr>
        </p:nvSpPr>
        <p:spPr>
          <a:xfrm>
            <a:off x="3599723" y="1508789"/>
            <a:ext cx="2304256"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10" name="Picture Placeholder 2"/>
          <p:cNvSpPr>
            <a:spLocks noGrp="1"/>
          </p:cNvSpPr>
          <p:nvPr>
            <p:ph type="pic" idx="12" hasCustomPrompt="1"/>
          </p:nvPr>
        </p:nvSpPr>
        <p:spPr>
          <a:xfrm>
            <a:off x="6288021" y="1508789"/>
            <a:ext cx="2304256"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11" name="Picture Placeholder 2"/>
          <p:cNvSpPr>
            <a:spLocks noGrp="1"/>
          </p:cNvSpPr>
          <p:nvPr>
            <p:ph type="pic" idx="13" hasCustomPrompt="1"/>
          </p:nvPr>
        </p:nvSpPr>
        <p:spPr>
          <a:xfrm>
            <a:off x="8976320" y="1508789"/>
            <a:ext cx="2304256"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5094994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8_Agenda Layout">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Text Placeholder 9"/>
          <p:cNvSpPr>
            <a:spLocks noGrp="1"/>
          </p:cNvSpPr>
          <p:nvPr>
            <p:ph type="body" sz="quarter" idx="10" hasCustomPrompt="1"/>
          </p:nvPr>
        </p:nvSpPr>
        <p:spPr>
          <a:xfrm>
            <a:off x="143339" y="4101077"/>
            <a:ext cx="3744416" cy="1824533"/>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8"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47116" y="1233469"/>
            <a:ext cx="4224469" cy="5115748"/>
          </a:xfrm>
          <a:prstGeom prst="rect">
            <a:avLst/>
          </a:prstGeom>
          <a:noFill/>
          <a:extLst>
            <a:ext uri="{909E8E84-426E-40DD-AFC4-6F175D3DCCD1}">
              <a14:hiddenFill xmlns:a14="http://schemas.microsoft.com/office/drawing/2010/main">
                <a:solidFill>
                  <a:srgbClr val="FFFFFF"/>
                </a:solidFill>
              </a14:hiddenFill>
            </a:ext>
          </a:extLst>
        </p:spPr>
      </p:pic>
      <p:sp>
        <p:nvSpPr>
          <p:cNvPr id="9" name="Picture Placeholder 2"/>
          <p:cNvSpPr>
            <a:spLocks noGrp="1"/>
          </p:cNvSpPr>
          <p:nvPr>
            <p:ph type="pic" idx="1" hasCustomPrompt="1"/>
          </p:nvPr>
        </p:nvSpPr>
        <p:spPr>
          <a:xfrm>
            <a:off x="4882914" y="1415226"/>
            <a:ext cx="2436335" cy="376338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407705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4454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2_Images and Contents Layout">
    <p:spTree>
      <p:nvGrpSpPr>
        <p:cNvPr id="1" name=""/>
        <p:cNvGrpSpPr/>
        <p:nvPr/>
      </p:nvGrpSpPr>
      <p:grpSpPr>
        <a:xfrm>
          <a:off x="0" y="0"/>
          <a:ext cx="0" cy="0"/>
          <a:chOff x="0" y="0"/>
          <a:chExt cx="0" cy="0"/>
        </a:xfrm>
      </p:grpSpPr>
      <p:pic>
        <p:nvPicPr>
          <p:cNvPr id="5"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94507" y="1996190"/>
            <a:ext cx="3744416" cy="453441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5007371" y="2180386"/>
            <a:ext cx="2159479" cy="333573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7" name="Picture Placeholder 2"/>
          <p:cNvSpPr>
            <a:spLocks noGrp="1"/>
          </p:cNvSpPr>
          <p:nvPr>
            <p:ph type="pic" idx="12" hasCustomPrompt="1"/>
          </p:nvPr>
        </p:nvSpPr>
        <p:spPr>
          <a:xfrm>
            <a:off x="2619298" y="2180386"/>
            <a:ext cx="2159479" cy="333573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8" name="Picture Placeholder 2"/>
          <p:cNvSpPr>
            <a:spLocks noGrp="1"/>
          </p:cNvSpPr>
          <p:nvPr>
            <p:ph type="pic" idx="13" hasCustomPrompt="1"/>
          </p:nvPr>
        </p:nvSpPr>
        <p:spPr>
          <a:xfrm>
            <a:off x="332825" y="2180386"/>
            <a:ext cx="2159479" cy="333573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7419831" y="2180386"/>
            <a:ext cx="2159479" cy="333573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12" name="Picture Placeholder 2"/>
          <p:cNvSpPr>
            <a:spLocks noGrp="1"/>
          </p:cNvSpPr>
          <p:nvPr>
            <p:ph type="pic" idx="15" hasCustomPrompt="1"/>
          </p:nvPr>
        </p:nvSpPr>
        <p:spPr>
          <a:xfrm>
            <a:off x="9718498" y="2180386"/>
            <a:ext cx="2159479" cy="333573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13" name="Text Placeholder 9">
            <a:extLst>
              <a:ext uri="{FF2B5EF4-FFF2-40B4-BE49-F238E27FC236}">
                <a16:creationId xmlns:a16="http://schemas.microsoft.com/office/drawing/2014/main" id="{A7341551-4697-41C7-A352-EF717005841A}"/>
              </a:ext>
            </a:extLst>
          </p:cNvPr>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14" name="Picture 2" descr="E:\002-KIMS BUSINESS\007-02-Fullslidesppt-Contents\20161216\Stethoscope as symbol of medicine PowerPoint Templates\main-item-01.png">
            <a:extLst>
              <a:ext uri="{FF2B5EF4-FFF2-40B4-BE49-F238E27FC236}">
                <a16:creationId xmlns:a16="http://schemas.microsoft.com/office/drawing/2014/main" id="{704696FB-5704-44BE-A7C4-3766EFA77A69}"/>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700497" y="164639"/>
            <a:ext cx="1311368" cy="973283"/>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4">
            <a:extLst>
              <a:ext uri="{FF2B5EF4-FFF2-40B4-BE49-F238E27FC236}">
                <a16:creationId xmlns:a16="http://schemas.microsoft.com/office/drawing/2014/main" id="{112562F3-7C1E-4A0C-96A9-C0EE72521397}"/>
              </a:ext>
            </a:extLst>
          </p:cNvPr>
          <p:cNvCxnSpPr/>
          <p:nvPr userDrawn="1"/>
        </p:nvCxnSpPr>
        <p:spPr>
          <a:xfrm>
            <a:off x="-8043" y="1089693"/>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2646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3_Images and Contents Layout">
    <p:spTree>
      <p:nvGrpSpPr>
        <p:cNvPr id="1" name=""/>
        <p:cNvGrpSpPr/>
        <p:nvPr/>
      </p:nvGrpSpPr>
      <p:grpSpPr>
        <a:xfrm>
          <a:off x="0" y="0"/>
          <a:ext cx="0" cy="0"/>
          <a:chOff x="0" y="0"/>
          <a:chExt cx="0" cy="0"/>
        </a:xfrm>
      </p:grpSpPr>
      <p:pic>
        <p:nvPicPr>
          <p:cNvPr id="1026" name="Picture 2"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84032" y="1706936"/>
            <a:ext cx="4800533" cy="4786487"/>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6576053" y="1878410"/>
            <a:ext cx="4416491" cy="310118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7" name="Text Placeholder 9">
            <a:extLst>
              <a:ext uri="{FF2B5EF4-FFF2-40B4-BE49-F238E27FC236}">
                <a16:creationId xmlns:a16="http://schemas.microsoft.com/office/drawing/2014/main" id="{3697A31B-4C32-45F0-9980-3B5F2D5511D1}"/>
              </a:ext>
            </a:extLst>
          </p:cNvPr>
          <p:cNvSpPr>
            <a:spLocks noGrp="1"/>
          </p:cNvSpPr>
          <p:nvPr>
            <p:ph type="body" sz="quarter" idx="10" hasCustomPrompt="1"/>
          </p:nvPr>
        </p:nvSpPr>
        <p:spPr>
          <a:xfrm>
            <a:off x="431371" y="164640"/>
            <a:ext cx="9793088"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pic>
        <p:nvPicPr>
          <p:cNvPr id="8" name="Picture 2" descr="E:\002-KIMS BUSINESS\007-02-Fullslidesppt-Contents\20161216\Stethoscope as symbol of medicine PowerPoint Templates\main-item-01.png">
            <a:extLst>
              <a:ext uri="{FF2B5EF4-FFF2-40B4-BE49-F238E27FC236}">
                <a16:creationId xmlns:a16="http://schemas.microsoft.com/office/drawing/2014/main" id="{2B3A4CC3-A1A4-42DB-A940-EBD20187FA2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700497" y="164639"/>
            <a:ext cx="1311368" cy="97328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4">
            <a:extLst>
              <a:ext uri="{FF2B5EF4-FFF2-40B4-BE49-F238E27FC236}">
                <a16:creationId xmlns:a16="http://schemas.microsoft.com/office/drawing/2014/main" id="{1A83409A-F47A-4922-AEBE-AE222BBF71BF}"/>
              </a:ext>
            </a:extLst>
          </p:cNvPr>
          <p:cNvCxnSpPr/>
          <p:nvPr userDrawn="1"/>
        </p:nvCxnSpPr>
        <p:spPr>
          <a:xfrm>
            <a:off x="-8043" y="1089693"/>
            <a:ext cx="1023250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371493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3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2159564" y="5253205"/>
            <a:ext cx="3936437" cy="768085"/>
          </a:xfrm>
          <a:prstGeom prst="rect">
            <a:avLst/>
          </a:prstGeom>
        </p:spPr>
        <p:txBody>
          <a:bodyPr anchor="ctr"/>
          <a:lstStyle>
            <a:lvl1pPr marL="0" indent="0" algn="l">
              <a:buNone/>
              <a:defRPr sz="4000" b="0" baseline="0">
                <a:solidFill>
                  <a:schemeClr val="tx1">
                    <a:lumMod val="75000"/>
                    <a:lumOff val="25000"/>
                  </a:schemeClr>
                </a:solidFill>
                <a:latin typeface="+mj-lt"/>
                <a:cs typeface="Arial" pitchFamily="34" charset="0"/>
              </a:defRPr>
            </a:lvl1pPr>
          </a:lstStyle>
          <a:p>
            <a:pPr lvl="0"/>
            <a:r>
              <a:rPr lang="en-US" altLang="ko-KR" dirty="0"/>
              <a:t>BASIC</a:t>
            </a:r>
          </a:p>
        </p:txBody>
      </p:sp>
      <p:pic>
        <p:nvPicPr>
          <p:cNvPr id="4"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38675" y="5263365"/>
            <a:ext cx="1034892" cy="76808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userDrawn="1"/>
        </p:nvSpPr>
        <p:spPr>
          <a:xfrm>
            <a:off x="719404" y="4965173"/>
            <a:ext cx="10753195" cy="1344149"/>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8" name="Picture Placeholder 2"/>
          <p:cNvSpPr>
            <a:spLocks noGrp="1"/>
          </p:cNvSpPr>
          <p:nvPr>
            <p:ph type="pic" idx="1" hasCustomPrompt="1"/>
          </p:nvPr>
        </p:nvSpPr>
        <p:spPr>
          <a:xfrm>
            <a:off x="719404" y="2"/>
            <a:ext cx="10753195" cy="448511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77755307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5_Images and Contents Layout">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791744" y="0"/>
            <a:ext cx="4608512" cy="685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8843496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6_Images and Contents Layout">
    <p:spTree>
      <p:nvGrpSpPr>
        <p:cNvPr id="1" name=""/>
        <p:cNvGrpSpPr/>
        <p:nvPr/>
      </p:nvGrpSpPr>
      <p:grpSpPr>
        <a:xfrm>
          <a:off x="0" y="0"/>
          <a:ext cx="0" cy="0"/>
          <a:chOff x="0" y="0"/>
          <a:chExt cx="0" cy="0"/>
        </a:xfrm>
      </p:grpSpPr>
      <p:sp>
        <p:nvSpPr>
          <p:cNvPr id="2" name="Rectangle 1"/>
          <p:cNvSpPr/>
          <p:nvPr userDrawn="1"/>
        </p:nvSpPr>
        <p:spPr>
          <a:xfrm>
            <a:off x="6100977" y="0"/>
            <a:ext cx="304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6" name="Picture Placeholder 2"/>
          <p:cNvSpPr>
            <a:spLocks noGrp="1"/>
          </p:cNvSpPr>
          <p:nvPr>
            <p:ph type="pic" idx="10" hasCustomPrompt="1"/>
          </p:nvPr>
        </p:nvSpPr>
        <p:spPr>
          <a:xfrm>
            <a:off x="9144000" y="931706"/>
            <a:ext cx="3048000"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7" name="Picture Placeholder 2"/>
          <p:cNvSpPr>
            <a:spLocks noGrp="1"/>
          </p:cNvSpPr>
          <p:nvPr>
            <p:ph type="pic" idx="11" hasCustomPrompt="1"/>
          </p:nvPr>
        </p:nvSpPr>
        <p:spPr>
          <a:xfrm>
            <a:off x="6100977" y="3438144"/>
            <a:ext cx="3048000"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8" name="Picture Placeholder 2"/>
          <p:cNvSpPr>
            <a:spLocks noGrp="1"/>
          </p:cNvSpPr>
          <p:nvPr>
            <p:ph type="pic" idx="12" hasCustomPrompt="1"/>
          </p:nvPr>
        </p:nvSpPr>
        <p:spPr>
          <a:xfrm>
            <a:off x="3052571" y="932725"/>
            <a:ext cx="3048000"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9" name="Picture Placeholder 2"/>
          <p:cNvSpPr>
            <a:spLocks noGrp="1"/>
          </p:cNvSpPr>
          <p:nvPr>
            <p:ph type="pic" idx="13" hasCustomPrompt="1"/>
          </p:nvPr>
        </p:nvSpPr>
        <p:spPr>
          <a:xfrm>
            <a:off x="0" y="3439162"/>
            <a:ext cx="3048000" cy="249627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1511400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7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2063552" y="542094"/>
            <a:ext cx="6672064" cy="768085"/>
          </a:xfrm>
          <a:prstGeom prst="rect">
            <a:avLst/>
          </a:prstGeom>
        </p:spPr>
        <p:txBody>
          <a:bodyPr anchor="ctr"/>
          <a:lstStyle>
            <a:lvl1pPr marL="0" indent="0" algn="l">
              <a:buNone/>
              <a:defRPr sz="3600" b="0" baseline="0">
                <a:latin typeface="+mj-lt"/>
                <a:cs typeface="Arial" pitchFamily="34" charset="0"/>
              </a:defRPr>
            </a:lvl1pPr>
          </a:lstStyle>
          <a:p>
            <a:pPr lvl="0"/>
            <a:r>
              <a:rPr lang="en-US" altLang="ko-KR" dirty="0"/>
              <a:t>IMAGES STYLE</a:t>
            </a:r>
          </a:p>
        </p:txBody>
      </p:sp>
      <p:pic>
        <p:nvPicPr>
          <p:cNvPr id="5"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7221" y="439495"/>
            <a:ext cx="1311368" cy="97328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0" y="3909055"/>
            <a:ext cx="12192000" cy="2948947"/>
          </a:xfrm>
          <a:prstGeom prst="rect">
            <a:avLst/>
          </a:prstGeom>
          <a:solidFill>
            <a:schemeClr val="bg1">
              <a:lumMod val="95000"/>
            </a:schemeClr>
          </a:solidFill>
        </p:spPr>
        <p:txBody>
          <a:bodyPr anchor="ctr"/>
          <a:lstStyle>
            <a:lvl1pPr marL="0" indent="0" algn="ctr">
              <a:buNone/>
              <a:defRPr sz="1200" strike="sngStrike" baseline="0">
                <a:solidFill>
                  <a:schemeClr val="tx1">
                    <a:lumMod val="75000"/>
                    <a:lumOff val="25000"/>
                  </a:schemeClr>
                </a:solidFill>
                <a:latin typeface="+mn-lt"/>
                <a:ea typeface="+mj-ea"/>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5294018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8_Images and Contents Layout">
    <p:spTree>
      <p:nvGrpSpPr>
        <p:cNvPr id="1" name=""/>
        <p:cNvGrpSpPr/>
        <p:nvPr/>
      </p:nvGrpSpPr>
      <p:grpSpPr>
        <a:xfrm>
          <a:off x="0" y="0"/>
          <a:ext cx="0" cy="0"/>
          <a:chOff x="0" y="0"/>
          <a:chExt cx="0" cy="0"/>
        </a:xfrm>
      </p:grpSpPr>
      <p:sp>
        <p:nvSpPr>
          <p:cNvPr id="5" name="Picture Placeholder 2"/>
          <p:cNvSpPr>
            <a:spLocks noGrp="1"/>
          </p:cNvSpPr>
          <p:nvPr>
            <p:ph type="pic" idx="12" hasCustomPrompt="1"/>
          </p:nvPr>
        </p:nvSpPr>
        <p:spPr>
          <a:xfrm>
            <a:off x="2735627" y="0"/>
            <a:ext cx="3048000" cy="371703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
        <p:nvSpPr>
          <p:cNvPr id="6" name="Picture Placeholder 2"/>
          <p:cNvSpPr>
            <a:spLocks noGrp="1"/>
          </p:cNvSpPr>
          <p:nvPr>
            <p:ph type="pic" idx="13" hasCustomPrompt="1"/>
          </p:nvPr>
        </p:nvSpPr>
        <p:spPr>
          <a:xfrm>
            <a:off x="6096000" y="3429000"/>
            <a:ext cx="6096000" cy="3429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pic>
        <p:nvPicPr>
          <p:cNvPr id="7" name="Picture 2" descr="E:\002-KIMS BUSINESS\007-02-Fullslidesppt-Contents\20161216\Stethoscope as symbol of medicine PowerPoint Templates\main-item-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1064" y="2081837"/>
            <a:ext cx="1311368" cy="973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81821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hapes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81"/>
            <a:ext cx="11573197" cy="724247"/>
          </a:xfrm>
          <a:prstGeom prst="rect">
            <a:avLst/>
          </a:prstGeom>
        </p:spPr>
        <p:txBody>
          <a:bodyPr anchor="ctr"/>
          <a:lstStyle>
            <a:lvl1pPr marL="0" indent="0" algn="ctr">
              <a:buNone/>
              <a:defRPr sz="405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41092268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40"/>
            <a:ext cx="12192000" cy="768085"/>
          </a:xfrm>
          <a:prstGeom prst="rect">
            <a:avLst/>
          </a:prstGeom>
        </p:spPr>
        <p:txBody>
          <a:bodyPr anchor="ctr"/>
          <a:lstStyle>
            <a:lvl1pPr marL="0" indent="0" algn="ctr">
              <a:buNone/>
              <a:defRPr sz="3200" b="0" baseline="0">
                <a:latin typeface="+mj-lt"/>
                <a:cs typeface="Arial" pitchFamily="34" charset="0"/>
              </a:defRPr>
            </a:lvl1pPr>
          </a:lstStyle>
          <a:p>
            <a:pPr lvl="0"/>
            <a:r>
              <a:rPr lang="en-US" altLang="ko-KR" dirty="0"/>
              <a:t>ICON SETS LAYOUT</a:t>
            </a:r>
          </a:p>
        </p:txBody>
      </p:sp>
      <p:sp>
        <p:nvSpPr>
          <p:cNvPr id="11" name="Rounded Rectangle 10"/>
          <p:cNvSpPr/>
          <p:nvPr userDrawn="1"/>
        </p:nvSpPr>
        <p:spPr>
          <a:xfrm>
            <a:off x="472012" y="1508788"/>
            <a:ext cx="3799787" cy="4865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7" name="Rounded Rectangle 16"/>
          <p:cNvSpPr/>
          <p:nvPr userDrawn="1"/>
        </p:nvSpPr>
        <p:spPr>
          <a:xfrm>
            <a:off x="709244" y="1796669"/>
            <a:ext cx="144693"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bg1"/>
              </a:solidFill>
            </a:endParaRPr>
          </a:p>
        </p:txBody>
      </p:sp>
      <p:sp>
        <p:nvSpPr>
          <p:cNvPr id="18" name="Half Frame 17"/>
          <p:cNvSpPr/>
          <p:nvPr userDrawn="1"/>
        </p:nvSpPr>
        <p:spPr>
          <a:xfrm rot="5400000">
            <a:off x="3456858" y="1650936"/>
            <a:ext cx="669775" cy="669775"/>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endParaRPr>
          </a:p>
        </p:txBody>
      </p:sp>
    </p:spTree>
    <p:extLst>
      <p:ext uri="{BB962C8B-B14F-4D97-AF65-F5344CB8AC3E}">
        <p14:creationId xmlns:p14="http://schemas.microsoft.com/office/powerpoint/2010/main" val="16890645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715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86844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latin typeface="+mn-lt"/>
                <a:cs typeface="Arial" pitchFamily="34" charset="0"/>
              </a:defRPr>
            </a:lvl1pPr>
          </a:lstStyle>
          <a:p>
            <a:pPr lvl="0"/>
            <a:r>
              <a:rPr lang="en-US" altLang="ko-KR" dirty="0"/>
              <a:t>Insert the title of your subtitle Here</a:t>
            </a:r>
          </a:p>
        </p:txBody>
      </p:sp>
      <p:sp>
        <p:nvSpPr>
          <p:cNvPr id="2" name="Rectangle 1"/>
          <p:cNvSpPr/>
          <p:nvPr userDrawn="1"/>
        </p:nvSpPr>
        <p:spPr>
          <a:xfrm>
            <a:off x="4037371" y="1"/>
            <a:ext cx="4128459"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p:cNvSpPr/>
          <p:nvPr userDrawn="1"/>
        </p:nvSpPr>
        <p:spPr>
          <a:xfrm>
            <a:off x="0" y="6753308"/>
            <a:ext cx="12192000" cy="110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57696759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asic Layout">
    <p:bg>
      <p:bgPr>
        <a:solidFill>
          <a:schemeClr val="bg1"/>
        </a:solid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2" name="Rectangle 1"/>
          <p:cNvSpPr/>
          <p:nvPr userDrawn="1"/>
        </p:nvSpPr>
        <p:spPr>
          <a:xfrm>
            <a:off x="4037371" y="1"/>
            <a:ext cx="4128459"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p:cNvSpPr/>
          <p:nvPr userDrawn="1"/>
        </p:nvSpPr>
        <p:spPr>
          <a:xfrm>
            <a:off x="0" y="6753308"/>
            <a:ext cx="12192000" cy="110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5593491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Basic Layout">
    <p:bg>
      <p:bgPr>
        <a:solidFill>
          <a:schemeClr val="bg1"/>
        </a:solid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2735627" y="164638"/>
            <a:ext cx="9456373"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2735627" y="932723"/>
            <a:ext cx="9456373"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1"/>
            <a:ext cx="2543605" cy="68641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53635671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2" name="Rectangle 1"/>
          <p:cNvSpPr/>
          <p:nvPr userDrawn="1"/>
        </p:nvSpPr>
        <p:spPr>
          <a:xfrm>
            <a:off x="0" y="2276872"/>
            <a:ext cx="12192000" cy="2400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 name="Isosceles Triangle 2"/>
          <p:cNvSpPr/>
          <p:nvPr userDrawn="1"/>
        </p:nvSpPr>
        <p:spPr>
          <a:xfrm rot="10800000">
            <a:off x="1583392" y="4677509"/>
            <a:ext cx="384043" cy="331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Isosceles Triangle 11"/>
          <p:cNvSpPr/>
          <p:nvPr userDrawn="1"/>
        </p:nvSpPr>
        <p:spPr>
          <a:xfrm rot="10800000">
            <a:off x="4463712" y="4677509"/>
            <a:ext cx="384043" cy="331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Isosceles Triangle 12"/>
          <p:cNvSpPr/>
          <p:nvPr userDrawn="1"/>
        </p:nvSpPr>
        <p:spPr>
          <a:xfrm rot="10800000">
            <a:off x="7344032" y="4677509"/>
            <a:ext cx="384043" cy="331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4" name="Isosceles Triangle 13"/>
          <p:cNvSpPr/>
          <p:nvPr userDrawn="1"/>
        </p:nvSpPr>
        <p:spPr>
          <a:xfrm rot="10800000">
            <a:off x="10224348" y="4677509"/>
            <a:ext cx="384043" cy="331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5" name="Rectangle 14"/>
          <p:cNvSpPr/>
          <p:nvPr userDrawn="1"/>
        </p:nvSpPr>
        <p:spPr>
          <a:xfrm>
            <a:off x="4037371" y="1"/>
            <a:ext cx="4128459"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Rectangle 15"/>
          <p:cNvSpPr/>
          <p:nvPr userDrawn="1"/>
        </p:nvSpPr>
        <p:spPr>
          <a:xfrm>
            <a:off x="0" y="6753308"/>
            <a:ext cx="12192000" cy="110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Picture Placeholder 2"/>
          <p:cNvSpPr>
            <a:spLocks noGrp="1"/>
          </p:cNvSpPr>
          <p:nvPr>
            <p:ph type="pic" idx="1" hasCustomPrompt="1"/>
          </p:nvPr>
        </p:nvSpPr>
        <p:spPr>
          <a:xfrm>
            <a:off x="815413" y="2517005"/>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8" name="Picture Placeholder 2"/>
          <p:cNvSpPr>
            <a:spLocks noGrp="1"/>
          </p:cNvSpPr>
          <p:nvPr>
            <p:ph type="pic" idx="12" hasCustomPrompt="1"/>
          </p:nvPr>
        </p:nvSpPr>
        <p:spPr>
          <a:xfrm>
            <a:off x="3695732" y="2517005"/>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9" name="Picture Placeholder 2"/>
          <p:cNvSpPr>
            <a:spLocks noGrp="1"/>
          </p:cNvSpPr>
          <p:nvPr>
            <p:ph type="pic" idx="13" hasCustomPrompt="1"/>
          </p:nvPr>
        </p:nvSpPr>
        <p:spPr>
          <a:xfrm>
            <a:off x="6576051" y="2517005"/>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20" name="Picture Placeholder 2"/>
          <p:cNvSpPr>
            <a:spLocks noGrp="1"/>
          </p:cNvSpPr>
          <p:nvPr>
            <p:ph type="pic" idx="14" hasCustomPrompt="1"/>
          </p:nvPr>
        </p:nvSpPr>
        <p:spPr>
          <a:xfrm>
            <a:off x="9456369" y="2517005"/>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23821997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Images and Contents Layout">
    <p:spTree>
      <p:nvGrpSpPr>
        <p:cNvPr id="1" name=""/>
        <p:cNvGrpSpPr/>
        <p:nvPr/>
      </p:nvGrpSpPr>
      <p:grpSpPr>
        <a:xfrm>
          <a:off x="0" y="0"/>
          <a:ext cx="0" cy="0"/>
          <a:chOff x="0" y="0"/>
          <a:chExt cx="0" cy="0"/>
        </a:xfrm>
      </p:grpSpPr>
      <p:sp>
        <p:nvSpPr>
          <p:cNvPr id="2" name="Rectangle 1"/>
          <p:cNvSpPr/>
          <p:nvPr userDrawn="1"/>
        </p:nvSpPr>
        <p:spPr>
          <a:xfrm>
            <a:off x="5231904" y="2276872"/>
            <a:ext cx="5711957" cy="393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solidFill>
                <a:schemeClr val="tx1">
                  <a:lumMod val="75000"/>
                  <a:lumOff val="25000"/>
                </a:schemeClr>
              </a:solidFill>
              <a:latin typeface="+mn-lt"/>
            </a:endParaRPr>
          </a:p>
        </p:txBody>
      </p:sp>
      <p:sp>
        <p:nvSpPr>
          <p:cNvPr id="7" name="Picture Placeholder 2"/>
          <p:cNvSpPr>
            <a:spLocks noGrp="1"/>
          </p:cNvSpPr>
          <p:nvPr>
            <p:ph type="pic" idx="1" hasCustomPrompt="1"/>
          </p:nvPr>
        </p:nvSpPr>
        <p:spPr>
          <a:xfrm>
            <a:off x="1103445" y="1412776"/>
            <a:ext cx="4560000" cy="369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4559626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Images and Contents Layout">
    <p:spTree>
      <p:nvGrpSpPr>
        <p:cNvPr id="1" name=""/>
        <p:cNvGrpSpPr/>
        <p:nvPr/>
      </p:nvGrpSpPr>
      <p:grpSpPr>
        <a:xfrm>
          <a:off x="0" y="0"/>
          <a:ext cx="0" cy="0"/>
          <a:chOff x="0" y="0"/>
          <a:chExt cx="0" cy="0"/>
        </a:xfrm>
      </p:grpSpPr>
      <p:sp>
        <p:nvSpPr>
          <p:cNvPr id="7" name="Picture Placeholder 2"/>
          <p:cNvSpPr>
            <a:spLocks noGrp="1"/>
          </p:cNvSpPr>
          <p:nvPr>
            <p:ph type="pic" idx="1" hasCustomPrompt="1"/>
          </p:nvPr>
        </p:nvSpPr>
        <p:spPr>
          <a:xfrm>
            <a:off x="0" y="990600"/>
            <a:ext cx="3887755" cy="58674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1" hasCustomPrompt="1"/>
          </p:nvPr>
        </p:nvSpPr>
        <p:spPr>
          <a:xfrm>
            <a:off x="4079776" y="0"/>
            <a:ext cx="8112224" cy="362102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32642794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Images and Contents Layout">
    <p:spTree>
      <p:nvGrpSpPr>
        <p:cNvPr id="1" name=""/>
        <p:cNvGrpSpPr/>
        <p:nvPr/>
      </p:nvGrpSpPr>
      <p:grpSpPr>
        <a:xfrm>
          <a:off x="0" y="0"/>
          <a:ext cx="0" cy="0"/>
          <a:chOff x="0" y="0"/>
          <a:chExt cx="0" cy="0"/>
        </a:xfrm>
      </p:grpSpPr>
      <p:sp>
        <p:nvSpPr>
          <p:cNvPr id="9" name="Picture Placeholder 2"/>
          <p:cNvSpPr>
            <a:spLocks noGrp="1"/>
          </p:cNvSpPr>
          <p:nvPr>
            <p:ph type="pic" idx="1" hasCustomPrompt="1"/>
          </p:nvPr>
        </p:nvSpPr>
        <p:spPr>
          <a:xfrm>
            <a:off x="0" y="1013496"/>
            <a:ext cx="3887755" cy="356763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2" name="Picture Placeholder 2"/>
          <p:cNvSpPr>
            <a:spLocks noGrp="1"/>
          </p:cNvSpPr>
          <p:nvPr>
            <p:ph type="pic" idx="10" hasCustomPrompt="1"/>
          </p:nvPr>
        </p:nvSpPr>
        <p:spPr>
          <a:xfrm>
            <a:off x="8304245" y="0"/>
            <a:ext cx="3887755" cy="4581128"/>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3" name="Picture Placeholder 2"/>
          <p:cNvSpPr>
            <a:spLocks noGrp="1"/>
          </p:cNvSpPr>
          <p:nvPr>
            <p:ph type="pic" idx="11" hasCustomPrompt="1"/>
          </p:nvPr>
        </p:nvSpPr>
        <p:spPr>
          <a:xfrm>
            <a:off x="0" y="4773149"/>
            <a:ext cx="6096000" cy="208485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331874952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2" name="Rectangle 1"/>
          <p:cNvSpPr/>
          <p:nvPr userDrawn="1"/>
        </p:nvSpPr>
        <p:spPr>
          <a:xfrm>
            <a:off x="595027" y="4101331"/>
            <a:ext cx="2400000" cy="230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1600">
              <a:solidFill>
                <a:schemeClr val="tx1">
                  <a:lumMod val="75000"/>
                  <a:lumOff val="25000"/>
                </a:schemeClr>
              </a:solidFill>
              <a:latin typeface="+mn-lt"/>
            </a:endParaRPr>
          </a:p>
        </p:txBody>
      </p:sp>
      <p:sp>
        <p:nvSpPr>
          <p:cNvPr id="12" name="Rectangle 11"/>
          <p:cNvSpPr/>
          <p:nvPr userDrawn="1"/>
        </p:nvSpPr>
        <p:spPr>
          <a:xfrm>
            <a:off x="9196973" y="1700808"/>
            <a:ext cx="2400000" cy="230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1600">
              <a:solidFill>
                <a:schemeClr val="tx1">
                  <a:lumMod val="75000"/>
                  <a:lumOff val="25000"/>
                </a:schemeClr>
              </a:solidFill>
              <a:latin typeface="+mn-lt"/>
            </a:endParaRPr>
          </a:p>
        </p:txBody>
      </p:sp>
      <p:sp>
        <p:nvSpPr>
          <p:cNvPr id="13" name="Picture Placeholder 2"/>
          <p:cNvSpPr>
            <a:spLocks noGrp="1"/>
          </p:cNvSpPr>
          <p:nvPr>
            <p:ph type="pic" idx="12" hasCustomPrompt="1"/>
          </p:nvPr>
        </p:nvSpPr>
        <p:spPr>
          <a:xfrm>
            <a:off x="595027" y="1700808"/>
            <a:ext cx="2400000" cy="2304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4" name="Picture Placeholder 2"/>
          <p:cNvSpPr>
            <a:spLocks noGrp="1"/>
          </p:cNvSpPr>
          <p:nvPr>
            <p:ph type="pic" idx="13" hasCustomPrompt="1"/>
          </p:nvPr>
        </p:nvSpPr>
        <p:spPr>
          <a:xfrm>
            <a:off x="9196973" y="4101331"/>
            <a:ext cx="2400000" cy="2304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5" name="Picture Placeholder 2"/>
          <p:cNvSpPr>
            <a:spLocks noGrp="1"/>
          </p:cNvSpPr>
          <p:nvPr>
            <p:ph type="pic" idx="14" hasCustomPrompt="1"/>
          </p:nvPr>
        </p:nvSpPr>
        <p:spPr>
          <a:xfrm>
            <a:off x="3119669" y="4101331"/>
            <a:ext cx="5952663" cy="2304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6" name="Picture Placeholder 2"/>
          <p:cNvSpPr>
            <a:spLocks noGrp="1"/>
          </p:cNvSpPr>
          <p:nvPr>
            <p:ph type="pic" idx="15" hasCustomPrompt="1"/>
          </p:nvPr>
        </p:nvSpPr>
        <p:spPr>
          <a:xfrm>
            <a:off x="3119669" y="1700808"/>
            <a:ext cx="5952663" cy="2304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27652309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5_Images and Contents Layout">
    <p:spTree>
      <p:nvGrpSpPr>
        <p:cNvPr id="1" name=""/>
        <p:cNvGrpSpPr/>
        <p:nvPr/>
      </p:nvGrpSpPr>
      <p:grpSpPr>
        <a:xfrm>
          <a:off x="0" y="0"/>
          <a:ext cx="0" cy="0"/>
          <a:chOff x="0" y="0"/>
          <a:chExt cx="0" cy="0"/>
        </a:xfrm>
      </p:grpSpPr>
      <p:sp>
        <p:nvSpPr>
          <p:cNvPr id="16" name="Picture Placeholder 2"/>
          <p:cNvSpPr>
            <a:spLocks noGrp="1"/>
          </p:cNvSpPr>
          <p:nvPr>
            <p:ph type="pic" idx="12" hasCustomPrompt="1"/>
          </p:nvPr>
        </p:nvSpPr>
        <p:spPr>
          <a:xfrm>
            <a:off x="709650" y="480055"/>
            <a:ext cx="4224469" cy="4197085"/>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7" name="Picture Placeholder 2"/>
          <p:cNvSpPr>
            <a:spLocks noGrp="1"/>
          </p:cNvSpPr>
          <p:nvPr>
            <p:ph type="pic" idx="13" hasCustomPrompt="1"/>
          </p:nvPr>
        </p:nvSpPr>
        <p:spPr>
          <a:xfrm>
            <a:off x="5126140" y="480056"/>
            <a:ext cx="6336704" cy="2296105"/>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8" name="Picture Placeholder 2"/>
          <p:cNvSpPr>
            <a:spLocks noGrp="1"/>
          </p:cNvSpPr>
          <p:nvPr>
            <p:ph type="pic" idx="14" hasCustomPrompt="1"/>
          </p:nvPr>
        </p:nvSpPr>
        <p:spPr>
          <a:xfrm>
            <a:off x="5126140" y="2948948"/>
            <a:ext cx="1968000" cy="172819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9" name="Picture Placeholder 2"/>
          <p:cNvSpPr>
            <a:spLocks noGrp="1"/>
          </p:cNvSpPr>
          <p:nvPr>
            <p:ph type="pic" idx="16" hasCustomPrompt="1"/>
          </p:nvPr>
        </p:nvSpPr>
        <p:spPr>
          <a:xfrm>
            <a:off x="7310492" y="2948948"/>
            <a:ext cx="1968000" cy="172819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20" name="Picture Placeholder 2"/>
          <p:cNvSpPr>
            <a:spLocks noGrp="1"/>
          </p:cNvSpPr>
          <p:nvPr>
            <p:ph type="pic" idx="17" hasCustomPrompt="1"/>
          </p:nvPr>
        </p:nvSpPr>
        <p:spPr>
          <a:xfrm>
            <a:off x="9494844" y="2948948"/>
            <a:ext cx="1968000" cy="172819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105305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그림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46767" y="2276873"/>
            <a:ext cx="7238124" cy="3966041"/>
          </a:xfrm>
          <a:prstGeom prst="rect">
            <a:avLst/>
          </a:prstGeom>
        </p:spPr>
      </p:pic>
      <p:sp>
        <p:nvSpPr>
          <p:cNvPr id="7" name="Picture Placeholder 2"/>
          <p:cNvSpPr>
            <a:spLocks noGrp="1"/>
          </p:cNvSpPr>
          <p:nvPr>
            <p:ph type="pic" idx="1" hasCustomPrompt="1"/>
          </p:nvPr>
        </p:nvSpPr>
        <p:spPr>
          <a:xfrm>
            <a:off x="5705875" y="2485912"/>
            <a:ext cx="4832891" cy="312423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Rectangle 7"/>
          <p:cNvSpPr/>
          <p:nvPr userDrawn="1"/>
        </p:nvSpPr>
        <p:spPr>
          <a:xfrm>
            <a:off x="4037371" y="1"/>
            <a:ext cx="4128459" cy="60959"/>
          </a:xfrm>
          <a:prstGeom prst="rect">
            <a:avLst/>
          </a:prstGeom>
          <a:solidFill>
            <a:srgbClr val="EB4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Rectangle 8"/>
          <p:cNvSpPr/>
          <p:nvPr userDrawn="1"/>
        </p:nvSpPr>
        <p:spPr>
          <a:xfrm>
            <a:off x="0" y="6753308"/>
            <a:ext cx="12192000" cy="110875"/>
          </a:xfrm>
          <a:prstGeom prst="rect">
            <a:avLst/>
          </a:prstGeom>
          <a:solidFill>
            <a:srgbClr val="EB4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507866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59328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8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4"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6400" y="1815747"/>
            <a:ext cx="3360373" cy="33505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406826" y="1815747"/>
            <a:ext cx="3360373" cy="33505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37251" y="1815747"/>
            <a:ext cx="3360373" cy="3350541"/>
          </a:xfrm>
          <a:prstGeom prst="rect">
            <a:avLst/>
          </a:prstGeom>
          <a:noFill/>
          <a:extLst>
            <a:ext uri="{909E8E84-426E-40DD-AFC4-6F175D3DCCD1}">
              <a14:hiddenFill xmlns:a14="http://schemas.microsoft.com/office/drawing/2010/main">
                <a:solidFill>
                  <a:srgbClr val="FFFFFF"/>
                </a:solidFill>
              </a14:hiddenFill>
            </a:ext>
          </a:extLst>
        </p:spPr>
      </p:pic>
      <p:sp>
        <p:nvSpPr>
          <p:cNvPr id="13" name="Picture Placeholder 2"/>
          <p:cNvSpPr>
            <a:spLocks noGrp="1"/>
          </p:cNvSpPr>
          <p:nvPr>
            <p:ph type="pic" idx="1" hasCustomPrompt="1"/>
          </p:nvPr>
        </p:nvSpPr>
        <p:spPr>
          <a:xfrm>
            <a:off x="909901" y="1957962"/>
            <a:ext cx="3073864" cy="2080028"/>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4" name="Picture Placeholder 2"/>
          <p:cNvSpPr>
            <a:spLocks noGrp="1"/>
          </p:cNvSpPr>
          <p:nvPr>
            <p:ph type="pic" idx="12" hasCustomPrompt="1"/>
          </p:nvPr>
        </p:nvSpPr>
        <p:spPr>
          <a:xfrm>
            <a:off x="4539561" y="1957962"/>
            <a:ext cx="3073864" cy="2080028"/>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5" name="Picture Placeholder 2"/>
          <p:cNvSpPr>
            <a:spLocks noGrp="1"/>
          </p:cNvSpPr>
          <p:nvPr>
            <p:ph type="pic" idx="13" hasCustomPrompt="1"/>
          </p:nvPr>
        </p:nvSpPr>
        <p:spPr>
          <a:xfrm>
            <a:off x="8169221" y="1957962"/>
            <a:ext cx="3073864" cy="2080028"/>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6" name="Rectangle 15"/>
          <p:cNvSpPr/>
          <p:nvPr userDrawn="1"/>
        </p:nvSpPr>
        <p:spPr>
          <a:xfrm>
            <a:off x="4037371" y="1"/>
            <a:ext cx="4128459"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Rectangle 16"/>
          <p:cNvSpPr/>
          <p:nvPr userDrawn="1"/>
        </p:nvSpPr>
        <p:spPr>
          <a:xfrm>
            <a:off x="0" y="6753308"/>
            <a:ext cx="12192000" cy="110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36620412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9_Images and Contents Layout">
    <p:spTree>
      <p:nvGrpSpPr>
        <p:cNvPr id="1" name=""/>
        <p:cNvGrpSpPr/>
        <p:nvPr/>
      </p:nvGrpSpPr>
      <p:grpSpPr>
        <a:xfrm>
          <a:off x="0" y="0"/>
          <a:ext cx="0" cy="0"/>
          <a:chOff x="0" y="0"/>
          <a:chExt cx="0" cy="0"/>
        </a:xfrm>
      </p:grpSpPr>
      <p:sp>
        <p:nvSpPr>
          <p:cNvPr id="6" name="Picture Placeholder 2"/>
          <p:cNvSpPr>
            <a:spLocks noGrp="1"/>
          </p:cNvSpPr>
          <p:nvPr>
            <p:ph type="pic" idx="1" hasCustomPrompt="1"/>
          </p:nvPr>
        </p:nvSpPr>
        <p:spPr>
          <a:xfrm>
            <a:off x="0" y="0"/>
            <a:ext cx="12192000" cy="4101075"/>
          </a:xfrm>
          <a:prstGeom prst="rect">
            <a:avLst/>
          </a:prstGeom>
          <a:solidFill>
            <a:schemeClr val="bg1">
              <a:lumMod val="8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40905130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latin typeface="+mj-lt"/>
                <a:cs typeface="Arial" pitchFamily="34" charset="0"/>
              </a:defRPr>
            </a:lvl1pPr>
          </a:lstStyle>
          <a:p>
            <a:pPr lvl="0"/>
            <a:r>
              <a:rPr lang="en-US" altLang="ko-KR" dirty="0"/>
              <a:t>ICON SETS LAYOUT</a:t>
            </a:r>
          </a:p>
        </p:txBody>
      </p:sp>
      <p:grpSp>
        <p:nvGrpSpPr>
          <p:cNvPr id="5" name="Group 4"/>
          <p:cNvGrpSpPr/>
          <p:nvPr userDrawn="1"/>
        </p:nvGrpSpPr>
        <p:grpSpPr>
          <a:xfrm>
            <a:off x="472011" y="1508786"/>
            <a:ext cx="3799787" cy="486556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bg1"/>
                </a:solidFill>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tx1"/>
                </a:solidFill>
              </a:endParaRPr>
            </a:p>
          </p:txBody>
        </p:sp>
      </p:grpSp>
    </p:spTree>
    <p:extLst>
      <p:ext uri="{BB962C8B-B14F-4D97-AF65-F5344CB8AC3E}">
        <p14:creationId xmlns:p14="http://schemas.microsoft.com/office/powerpoint/2010/main" val="388817690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913805" y="2130848"/>
            <a:ext cx="10364391" cy="1470049"/>
          </a:xfrm>
        </p:spPr>
        <p:txBody>
          <a:bodyPr/>
          <a:lstStyle/>
          <a:p>
            <a:r>
              <a:rPr lang="pl-PL"/>
              <a:t>Kliknij, aby edytować styl</a:t>
            </a:r>
          </a:p>
        </p:txBody>
      </p:sp>
      <p:sp>
        <p:nvSpPr>
          <p:cNvPr id="3" name="Podtytuł 2"/>
          <p:cNvSpPr>
            <a:spLocks noGrp="1"/>
          </p:cNvSpPr>
          <p:nvPr>
            <p:ph type="subTitle" idx="1"/>
          </p:nvPr>
        </p:nvSpPr>
        <p:spPr>
          <a:xfrm>
            <a:off x="1829098" y="3886647"/>
            <a:ext cx="8533805"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pl-PL"/>
              <a:t>Kliknij, aby edytować styl wzorca podtytułu</a:t>
            </a:r>
          </a:p>
        </p:txBody>
      </p:sp>
      <p:sp>
        <p:nvSpPr>
          <p:cNvPr id="4"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140704742"/>
      </p:ext>
    </p:extLst>
  </p:cSld>
  <p:clrMapOvr>
    <a:masterClrMapping/>
  </p:clrMapOvr>
  <p:transition>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264890964"/>
      </p:ext>
    </p:extLst>
  </p:cSld>
  <p:clrMapOvr>
    <a:masterClrMapping/>
  </p:clrMapOvr>
  <p:transition>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962918" y="4406801"/>
            <a:ext cx="10362902" cy="1361777"/>
          </a:xfrm>
        </p:spPr>
        <p:txBody>
          <a:bodyPr anchor="t"/>
          <a:lstStyle>
            <a:lvl1pPr algn="l">
              <a:defRPr sz="2812" b="1" cap="all"/>
            </a:lvl1pPr>
          </a:lstStyle>
          <a:p>
            <a:r>
              <a:rPr lang="pl-PL"/>
              <a:t>Kliknij, aby edytować styl</a:t>
            </a:r>
          </a:p>
        </p:txBody>
      </p:sp>
      <p:sp>
        <p:nvSpPr>
          <p:cNvPr id="3" name="Symbol zastępczy tekstu 2"/>
          <p:cNvSpPr>
            <a:spLocks noGrp="1"/>
          </p:cNvSpPr>
          <p:nvPr>
            <p:ph type="body" idx="1"/>
          </p:nvPr>
        </p:nvSpPr>
        <p:spPr>
          <a:xfrm>
            <a:off x="962918" y="2906613"/>
            <a:ext cx="10362902" cy="1500188"/>
          </a:xfrm>
        </p:spPr>
        <p:txBody>
          <a:bodyPr anchor="b"/>
          <a:lstStyle>
            <a:lvl1pPr marL="0" indent="0">
              <a:buNone/>
              <a:defRPr sz="1406"/>
            </a:lvl1pPr>
            <a:lvl2pPr marL="321457" indent="0">
              <a:buNone/>
              <a:defRPr sz="1266"/>
            </a:lvl2pPr>
            <a:lvl3pPr marL="642915" indent="0">
              <a:buNone/>
              <a:defRPr sz="1125"/>
            </a:lvl3pPr>
            <a:lvl4pPr marL="964372" indent="0">
              <a:buNone/>
              <a:defRPr sz="984"/>
            </a:lvl4pPr>
            <a:lvl5pPr marL="1285829" indent="0">
              <a:buNone/>
              <a:defRPr sz="984"/>
            </a:lvl5pPr>
            <a:lvl6pPr marL="1607287" indent="0">
              <a:buNone/>
              <a:defRPr sz="984"/>
            </a:lvl6pPr>
            <a:lvl7pPr marL="1928744" indent="0">
              <a:buNone/>
              <a:defRPr sz="984"/>
            </a:lvl7pPr>
            <a:lvl8pPr marL="2250201" indent="0">
              <a:buNone/>
              <a:defRPr sz="984"/>
            </a:lvl8pPr>
            <a:lvl9pPr marL="2571659" indent="0">
              <a:buNone/>
              <a:defRPr sz="984"/>
            </a:lvl9pPr>
          </a:lstStyle>
          <a:p>
            <a:pPr lvl="0"/>
            <a:r>
              <a:rPr lang="pl-PL"/>
              <a:t>Kliknij, aby edytować style wzorca tekstu</a:t>
            </a:r>
          </a:p>
        </p:txBody>
      </p:sp>
      <p:sp>
        <p:nvSpPr>
          <p:cNvPr id="4"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3918561664"/>
      </p:ext>
    </p:extLst>
  </p:cSld>
  <p:clrMapOvr>
    <a:masterClrMapping/>
  </p:clrMapOvr>
  <p:transition>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1583532" y="1638598"/>
            <a:ext cx="4403825" cy="410207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30231" y="1638598"/>
            <a:ext cx="4405313" cy="410207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2546311410"/>
      </p:ext>
    </p:extLst>
  </p:cSld>
  <p:clrMapOvr>
    <a:masterClrMapping/>
  </p:clrMapOvr>
  <p:transition>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610196" y="274588"/>
            <a:ext cx="10971609" cy="1143000"/>
          </a:xfrm>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610196" y="1534791"/>
            <a:ext cx="5386090" cy="639589"/>
          </a:xfrm>
        </p:spPr>
        <p:txBody>
          <a:bodyPr anchor="b"/>
          <a:lstStyle>
            <a:lvl1pPr marL="0" indent="0">
              <a:buNone/>
              <a:defRPr sz="1687" b="1"/>
            </a:lvl1pPr>
            <a:lvl2pPr marL="321457" indent="0">
              <a:buNone/>
              <a:defRPr sz="1406" b="1"/>
            </a:lvl2pPr>
            <a:lvl3pPr marL="642915" indent="0">
              <a:buNone/>
              <a:defRPr sz="1266" b="1"/>
            </a:lvl3pPr>
            <a:lvl4pPr marL="964372" indent="0">
              <a:buNone/>
              <a:defRPr sz="1125" b="1"/>
            </a:lvl4pPr>
            <a:lvl5pPr marL="1285829" indent="0">
              <a:buNone/>
              <a:defRPr sz="1125" b="1"/>
            </a:lvl5pPr>
            <a:lvl6pPr marL="1607287" indent="0">
              <a:buNone/>
              <a:defRPr sz="1125" b="1"/>
            </a:lvl6pPr>
            <a:lvl7pPr marL="1928744" indent="0">
              <a:buNone/>
              <a:defRPr sz="1125" b="1"/>
            </a:lvl7pPr>
            <a:lvl8pPr marL="2250201" indent="0">
              <a:buNone/>
              <a:defRPr sz="1125" b="1"/>
            </a:lvl8pPr>
            <a:lvl9pPr marL="2571659" indent="0">
              <a:buNone/>
              <a:defRPr sz="1125" b="1"/>
            </a:lvl9pPr>
          </a:lstStyle>
          <a:p>
            <a:pPr lvl="0"/>
            <a:r>
              <a:rPr lang="pl-PL"/>
              <a:t>Kliknij, aby edytować style wzorca tekstu</a:t>
            </a:r>
          </a:p>
        </p:txBody>
      </p:sp>
      <p:sp>
        <p:nvSpPr>
          <p:cNvPr id="4" name="Symbol zastępczy zawartości 3"/>
          <p:cNvSpPr>
            <a:spLocks noGrp="1"/>
          </p:cNvSpPr>
          <p:nvPr>
            <p:ph sz="half" idx="2"/>
          </p:nvPr>
        </p:nvSpPr>
        <p:spPr>
          <a:xfrm>
            <a:off x="610196" y="2174379"/>
            <a:ext cx="5386090"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92739" y="1534791"/>
            <a:ext cx="5389066" cy="639589"/>
          </a:xfrm>
        </p:spPr>
        <p:txBody>
          <a:bodyPr anchor="b"/>
          <a:lstStyle>
            <a:lvl1pPr marL="0" indent="0">
              <a:buNone/>
              <a:defRPr sz="1687" b="1"/>
            </a:lvl1pPr>
            <a:lvl2pPr marL="321457" indent="0">
              <a:buNone/>
              <a:defRPr sz="1406" b="1"/>
            </a:lvl2pPr>
            <a:lvl3pPr marL="642915" indent="0">
              <a:buNone/>
              <a:defRPr sz="1266" b="1"/>
            </a:lvl3pPr>
            <a:lvl4pPr marL="964372" indent="0">
              <a:buNone/>
              <a:defRPr sz="1125" b="1"/>
            </a:lvl4pPr>
            <a:lvl5pPr marL="1285829" indent="0">
              <a:buNone/>
              <a:defRPr sz="1125" b="1"/>
            </a:lvl5pPr>
            <a:lvl6pPr marL="1607287" indent="0">
              <a:buNone/>
              <a:defRPr sz="1125" b="1"/>
            </a:lvl6pPr>
            <a:lvl7pPr marL="1928744" indent="0">
              <a:buNone/>
              <a:defRPr sz="1125" b="1"/>
            </a:lvl7pPr>
            <a:lvl8pPr marL="2250201" indent="0">
              <a:buNone/>
              <a:defRPr sz="1125" b="1"/>
            </a:lvl8pPr>
            <a:lvl9pPr marL="2571659" indent="0">
              <a:buNone/>
              <a:defRPr sz="1125" b="1"/>
            </a:lvl9pPr>
          </a:lstStyle>
          <a:p>
            <a:pPr lvl="0"/>
            <a:r>
              <a:rPr lang="pl-PL"/>
              <a:t>Kliknij, aby edytować style wzorca tekstu</a:t>
            </a:r>
          </a:p>
        </p:txBody>
      </p:sp>
      <p:sp>
        <p:nvSpPr>
          <p:cNvPr id="6" name="Symbol zastępczy zawartości 5"/>
          <p:cNvSpPr>
            <a:spLocks noGrp="1"/>
          </p:cNvSpPr>
          <p:nvPr>
            <p:ph sz="quarter" idx="4"/>
          </p:nvPr>
        </p:nvSpPr>
        <p:spPr>
          <a:xfrm>
            <a:off x="6192739" y="2174379"/>
            <a:ext cx="5389066"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416301238"/>
      </p:ext>
    </p:extLst>
  </p:cSld>
  <p:clrMapOvr>
    <a:masterClrMapping/>
  </p:clrMapOvr>
  <p:transition>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175115260"/>
      </p:ext>
    </p:extLst>
  </p:cSld>
  <p:clrMapOvr>
    <a:masterClrMapping/>
  </p:clrMapOvr>
  <p:transition>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Puste">
    <p:spTree>
      <p:nvGrpSpPr>
        <p:cNvPr id="1" name=""/>
        <p:cNvGrpSpPr/>
        <p:nvPr/>
      </p:nvGrpSpPr>
      <p:grpSpPr>
        <a:xfrm>
          <a:off x="0" y="0"/>
          <a:ext cx="0" cy="0"/>
          <a:chOff x="0" y="0"/>
          <a:chExt cx="0" cy="0"/>
        </a:xfrm>
      </p:grpSpPr>
      <p:sp>
        <p:nvSpPr>
          <p:cNvPr id="2" name="Rectangle 6"/>
          <p:cNvSpPr>
            <a:spLocks noGrp="1"/>
          </p:cNvSpPr>
          <p:nvPr>
            <p:ph type="sldNum" sz="quarter" idx="10"/>
          </p:nvPr>
        </p:nvSpPr>
        <p:spPr>
          <a:ln/>
        </p:spPr>
        <p:txBody>
          <a:bodyPr/>
          <a:lstStyle>
            <a:lvl1pPr>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62326014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theme" Target="../theme/theme3.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theme" Target="../theme/theme4.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image" Target="../media/image19.jp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theme" Target="../theme/theme5.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theme" Target="../theme/theme6.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28.pn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7.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image" Target="../media/image30.png"/><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image" Target="../media/image2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85909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37127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39432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3" r:id="rId19"/>
    <p:sldLayoutId id="2147483734" r:id="rId20"/>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00037"/>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6" r:id="rId10"/>
    <p:sldLayoutId id="2147483747" r:id="rId11"/>
    <p:sldLayoutId id="2147483748" r:id="rId12"/>
    <p:sldLayoutId id="2147483749" r:id="rId13"/>
    <p:sldLayoutId id="2147483751" r:id="rId14"/>
    <p:sldLayoutId id="2147483752" r:id="rId15"/>
    <p:sldLayoutId id="2147483753" r:id="rId16"/>
    <p:sldLayoutId id="2147483754" r:id="rId17"/>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9000"/>
            <a:lum/>
          </a:blip>
          <a:srcRect/>
          <a:stretch>
            <a:fillRect l="-2000" r="-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98867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Lst>
  <p:txStyles>
    <p:titleStyle>
      <a:lvl1pPr algn="ctr" defTabSz="914378" rtl="0" eaLnBrk="1" latinLnBrk="1"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378" rtl="0" eaLnBrk="1" latinLnBrk="1" hangingPunct="1">
        <a:defRPr sz="1800" kern="1200">
          <a:solidFill>
            <a:schemeClr val="tx1"/>
          </a:solidFill>
          <a:latin typeface="+mn-lt"/>
          <a:ea typeface="+mn-ea"/>
          <a:cs typeface="+mn-cs"/>
        </a:defRPr>
      </a:lvl1pPr>
      <a:lvl2pPr marL="457189" algn="l" defTabSz="914378" rtl="0" eaLnBrk="1" latinLnBrk="1" hangingPunct="1">
        <a:defRPr sz="1800" kern="1200">
          <a:solidFill>
            <a:schemeClr val="tx1"/>
          </a:solidFill>
          <a:latin typeface="+mn-lt"/>
          <a:ea typeface="+mn-ea"/>
          <a:cs typeface="+mn-cs"/>
        </a:defRPr>
      </a:lvl2pPr>
      <a:lvl3pPr marL="914378" algn="l" defTabSz="914378" rtl="0" eaLnBrk="1" latinLnBrk="1" hangingPunct="1">
        <a:defRPr sz="1800" kern="1200">
          <a:solidFill>
            <a:schemeClr val="tx1"/>
          </a:solidFill>
          <a:latin typeface="+mn-lt"/>
          <a:ea typeface="+mn-ea"/>
          <a:cs typeface="+mn-cs"/>
        </a:defRPr>
      </a:lvl3pPr>
      <a:lvl4pPr marL="1371566" algn="l" defTabSz="914378" rtl="0" eaLnBrk="1" latinLnBrk="1" hangingPunct="1">
        <a:defRPr sz="1800" kern="1200">
          <a:solidFill>
            <a:schemeClr val="tx1"/>
          </a:solidFill>
          <a:latin typeface="+mn-lt"/>
          <a:ea typeface="+mn-ea"/>
          <a:cs typeface="+mn-cs"/>
        </a:defRPr>
      </a:lvl4pPr>
      <a:lvl5pPr marL="1828754" algn="l" defTabSz="914378" rtl="0" eaLnBrk="1" latinLnBrk="1" hangingPunct="1">
        <a:defRPr sz="1800" kern="1200">
          <a:solidFill>
            <a:schemeClr val="tx1"/>
          </a:solidFill>
          <a:latin typeface="+mn-lt"/>
          <a:ea typeface="+mn-ea"/>
          <a:cs typeface="+mn-cs"/>
        </a:defRPr>
      </a:lvl5pPr>
      <a:lvl6pPr marL="2285943" algn="l" defTabSz="914378" rtl="0" eaLnBrk="1" latinLnBrk="1" hangingPunct="1">
        <a:defRPr sz="1800" kern="1200">
          <a:solidFill>
            <a:schemeClr val="tx1"/>
          </a:solidFill>
          <a:latin typeface="+mn-lt"/>
          <a:ea typeface="+mn-ea"/>
          <a:cs typeface="+mn-cs"/>
        </a:defRPr>
      </a:lvl6pPr>
      <a:lvl7pPr marL="2743132" algn="l" defTabSz="914378" rtl="0" eaLnBrk="1" latinLnBrk="1" hangingPunct="1">
        <a:defRPr sz="1800" kern="1200">
          <a:solidFill>
            <a:schemeClr val="tx1"/>
          </a:solidFill>
          <a:latin typeface="+mn-lt"/>
          <a:ea typeface="+mn-ea"/>
          <a:cs typeface="+mn-cs"/>
        </a:defRPr>
      </a:lvl7pPr>
      <a:lvl8pPr marL="3200320" algn="l" defTabSz="914378" rtl="0" eaLnBrk="1" latinLnBrk="1" hangingPunct="1">
        <a:defRPr sz="1800" kern="1200">
          <a:solidFill>
            <a:schemeClr val="tx1"/>
          </a:solidFill>
          <a:latin typeface="+mn-lt"/>
          <a:ea typeface="+mn-ea"/>
          <a:cs typeface="+mn-cs"/>
        </a:defRPr>
      </a:lvl8pPr>
      <a:lvl9pPr marL="3657509" algn="l" defTabSz="914378" rtl="0" eaLnBrk="1" latinLnBrk="1"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288140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3074" name="Rectangle 1"/>
          <p:cNvSpPr>
            <a:spLocks noGrp="1"/>
          </p:cNvSpPr>
          <p:nvPr>
            <p:ph type="title"/>
          </p:nvPr>
        </p:nvSpPr>
        <p:spPr bwMode="auto">
          <a:xfrm>
            <a:off x="1583531" y="875110"/>
            <a:ext cx="9699129" cy="73558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pl-PL">
                <a:sym typeface="Helvetica Light" charset="0"/>
              </a:rPr>
              <a:t>Kliknij, aby edytować styl</a:t>
            </a:r>
          </a:p>
        </p:txBody>
      </p:sp>
      <p:sp>
        <p:nvSpPr>
          <p:cNvPr id="3075" name="Rectangle 2"/>
          <p:cNvSpPr>
            <a:spLocks noGrp="1"/>
          </p:cNvSpPr>
          <p:nvPr>
            <p:ph type="body" idx="1"/>
          </p:nvPr>
        </p:nvSpPr>
        <p:spPr bwMode="auto">
          <a:xfrm>
            <a:off x="1583532" y="1638598"/>
            <a:ext cx="8952012" cy="41020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pl-PL">
                <a:sym typeface="Helvetica Light" charset="0"/>
              </a:rPr>
              <a:t>Kliknij, aby edytować style wzorca tekstu</a:t>
            </a:r>
          </a:p>
          <a:p>
            <a:pPr lvl="1"/>
            <a:r>
              <a:rPr lang="pl-PL">
                <a:sym typeface="Helvetica Light" charset="0"/>
              </a:rPr>
              <a:t>Drugi poziom</a:t>
            </a:r>
          </a:p>
          <a:p>
            <a:pPr lvl="2"/>
            <a:r>
              <a:rPr lang="pl-PL">
                <a:sym typeface="Helvetica Light" charset="0"/>
              </a:rPr>
              <a:t>Trzeci poziom</a:t>
            </a:r>
          </a:p>
          <a:p>
            <a:pPr lvl="3"/>
            <a:r>
              <a:rPr lang="pl-PL">
                <a:sym typeface="Helvetica Light" charset="0"/>
              </a:rPr>
              <a:t>Czwarty poziom</a:t>
            </a:r>
          </a:p>
          <a:p>
            <a:pPr lvl="4"/>
            <a:r>
              <a:rPr lang="pl-PL">
                <a:sym typeface="Helvetica Light" charset="0"/>
              </a:rPr>
              <a:t>Piąty poziom</a:t>
            </a:r>
          </a:p>
        </p:txBody>
      </p:sp>
      <p:pic>
        <p:nvPicPr>
          <p:cNvPr id="3076" name="Picture 3" descr="pasted-image.pdf"/>
          <p:cNvPicPr>
            <a:picLocks noChangeAspect="1"/>
          </p:cNvPicPr>
          <p:nvPr/>
        </p:nvPicPr>
        <p:blipFill>
          <a:blip r:embed="rId13" cstate="email"/>
          <a:srcRect/>
          <a:stretch>
            <a:fillRect/>
          </a:stretch>
        </p:blipFill>
        <p:spPr bwMode="auto">
          <a:xfrm>
            <a:off x="0" y="0"/>
            <a:ext cx="559594" cy="6858000"/>
          </a:xfrm>
          <a:prstGeom prst="rect">
            <a:avLst/>
          </a:prstGeom>
          <a:noFill/>
          <a:ln w="9525">
            <a:noFill/>
            <a:miter lim="800000"/>
            <a:headEnd/>
            <a:tailEnd/>
          </a:ln>
        </p:spPr>
      </p:pic>
      <p:pic>
        <p:nvPicPr>
          <p:cNvPr id="3077" name="Picture 4" descr="pasted-image.pdf"/>
          <p:cNvPicPr>
            <a:picLocks noChangeAspect="1"/>
          </p:cNvPicPr>
          <p:nvPr/>
        </p:nvPicPr>
        <p:blipFill>
          <a:blip r:embed="rId14" cstate="email"/>
          <a:srcRect/>
          <a:stretch>
            <a:fillRect/>
          </a:stretch>
        </p:blipFill>
        <p:spPr bwMode="auto">
          <a:xfrm>
            <a:off x="7155657" y="6076653"/>
            <a:ext cx="4237137" cy="993428"/>
          </a:xfrm>
          <a:prstGeom prst="rect">
            <a:avLst/>
          </a:prstGeom>
          <a:noFill/>
          <a:ln w="9525">
            <a:noFill/>
            <a:miter lim="800000"/>
            <a:headEnd/>
            <a:tailEnd/>
          </a:ln>
        </p:spPr>
      </p:pic>
      <p:pic>
        <p:nvPicPr>
          <p:cNvPr id="3078" name="Picture 5" descr="pasted-image.pdf"/>
          <p:cNvPicPr>
            <a:picLocks noChangeAspect="1"/>
          </p:cNvPicPr>
          <p:nvPr/>
        </p:nvPicPr>
        <p:blipFill>
          <a:blip r:embed="rId15" cstate="email"/>
          <a:srcRect/>
          <a:stretch>
            <a:fillRect/>
          </a:stretch>
        </p:blipFill>
        <p:spPr bwMode="auto">
          <a:xfrm>
            <a:off x="9310688" y="414115"/>
            <a:ext cx="2052340" cy="424160"/>
          </a:xfrm>
          <a:prstGeom prst="rect">
            <a:avLst/>
          </a:prstGeom>
          <a:noFill/>
          <a:ln w="9525">
            <a:noFill/>
            <a:miter lim="800000"/>
            <a:headEnd/>
            <a:tailEnd/>
          </a:ln>
        </p:spPr>
      </p:pic>
      <p:sp>
        <p:nvSpPr>
          <p:cNvPr id="2" name="Rectangle 6"/>
          <p:cNvSpPr>
            <a:spLocks noGrp="1"/>
          </p:cNvSpPr>
          <p:nvPr>
            <p:ph type="sldNum" sz="quarter" idx="2"/>
          </p:nvPr>
        </p:nvSpPr>
        <p:spPr bwMode="auto">
          <a:xfrm>
            <a:off x="113109" y="35719"/>
            <a:ext cx="291703" cy="241102"/>
          </a:xfrm>
          <a:prstGeom prst="rect">
            <a:avLst/>
          </a:prstGeom>
          <a:noFill/>
          <a:ln>
            <a:noFill/>
          </a:ln>
          <a:effectLst/>
          <a:extLst>
            <a:ext uri="{FAA26D3D-D897-4be2-8F04-BA451C77F1D7}"/>
          </a:extLst>
        </p:spPr>
        <p:txBody>
          <a:bodyPr vert="horz" wrap="square" lIns="0" tIns="0" rIns="0" bIns="0" numCol="1" anchor="t" anchorCtr="0" compatLnSpc="1">
            <a:prstTxWarp prst="textNoShape">
              <a:avLst/>
            </a:prstTxWarp>
          </a:bodyPr>
          <a:lstStyle>
            <a:lvl1pPr algn="ctr" eaLnBrk="1">
              <a:defRPr>
                <a:latin typeface="Helvetica Light" charset="0"/>
              </a:defRPr>
            </a:lvl1pPr>
          </a:lstStyle>
          <a:p>
            <a:fld id="{B50B97E1-11FF-407C-A0AB-678B0907D9DA}" type="slidenum">
              <a:rPr lang="pl-PL" smtClean="0"/>
              <a:t>‹#›</a:t>
            </a:fld>
            <a:endParaRPr lang="pl-PL" dirty="0"/>
          </a:p>
        </p:txBody>
      </p:sp>
    </p:spTree>
    <p:extLst>
      <p:ext uri="{BB962C8B-B14F-4D97-AF65-F5344CB8AC3E}">
        <p14:creationId xmlns:p14="http://schemas.microsoft.com/office/powerpoint/2010/main" val="3325469873"/>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p:wipe dir="r"/>
  </p:transition>
  <p:txStyles>
    <p:titleStyle>
      <a:lvl1pPr algn="ctr" defTabSz="410751" rtl="0" eaLnBrk="1" fontAlgn="base" hangingPunct="1">
        <a:spcBef>
          <a:spcPct val="0"/>
        </a:spcBef>
        <a:spcAft>
          <a:spcPct val="0"/>
        </a:spcAft>
        <a:defRPr kumimoji="1" sz="5625">
          <a:solidFill>
            <a:srgbClr val="000000"/>
          </a:solidFill>
          <a:latin typeface="+mj-lt"/>
          <a:ea typeface="+mj-ea"/>
          <a:cs typeface="Arial" panose="020B0604020202020204" pitchFamily="34" charset="0"/>
          <a:sym typeface="Helvetica Light" charset="0"/>
        </a:defRPr>
      </a:lvl1pPr>
      <a:lvl2pPr algn="ctr" defTabSz="410751" rtl="0" eaLnBrk="1" fontAlgn="base" hangingPunct="1">
        <a:spcBef>
          <a:spcPct val="0"/>
        </a:spcBef>
        <a:spcAft>
          <a:spcPct val="0"/>
        </a:spcAft>
        <a:defRPr kumimoji="1" sz="5625">
          <a:solidFill>
            <a:srgbClr val="000000"/>
          </a:solidFill>
          <a:latin typeface="Helvetica Light" charset="0"/>
          <a:ea typeface="Arial" charset="0"/>
          <a:cs typeface="Arial" panose="020B0604020202020204" pitchFamily="34" charset="0"/>
          <a:sym typeface="Helvetica Light" charset="0"/>
        </a:defRPr>
      </a:lvl2pPr>
      <a:lvl3pPr algn="ctr" defTabSz="410751" rtl="0" eaLnBrk="1" fontAlgn="base" hangingPunct="1">
        <a:spcBef>
          <a:spcPct val="0"/>
        </a:spcBef>
        <a:spcAft>
          <a:spcPct val="0"/>
        </a:spcAft>
        <a:defRPr kumimoji="1" sz="5625">
          <a:solidFill>
            <a:srgbClr val="000000"/>
          </a:solidFill>
          <a:latin typeface="Helvetica Light" charset="0"/>
          <a:ea typeface="Arial" charset="0"/>
          <a:cs typeface="Arial" panose="020B0604020202020204" pitchFamily="34" charset="0"/>
          <a:sym typeface="Helvetica Light" charset="0"/>
        </a:defRPr>
      </a:lvl3pPr>
      <a:lvl4pPr algn="ctr" defTabSz="410751" rtl="0" eaLnBrk="1" fontAlgn="base" hangingPunct="1">
        <a:spcBef>
          <a:spcPct val="0"/>
        </a:spcBef>
        <a:spcAft>
          <a:spcPct val="0"/>
        </a:spcAft>
        <a:defRPr kumimoji="1" sz="5625">
          <a:solidFill>
            <a:srgbClr val="000000"/>
          </a:solidFill>
          <a:latin typeface="Helvetica Light" charset="0"/>
          <a:ea typeface="Arial" charset="0"/>
          <a:cs typeface="Arial" panose="020B0604020202020204" pitchFamily="34" charset="0"/>
          <a:sym typeface="Helvetica Light" charset="0"/>
        </a:defRPr>
      </a:lvl4pPr>
      <a:lvl5pPr algn="ctr" defTabSz="410751" rtl="0" eaLnBrk="1" fontAlgn="base" hangingPunct="1">
        <a:spcBef>
          <a:spcPct val="0"/>
        </a:spcBef>
        <a:spcAft>
          <a:spcPct val="0"/>
        </a:spcAft>
        <a:defRPr kumimoji="1" sz="5625">
          <a:solidFill>
            <a:srgbClr val="000000"/>
          </a:solidFill>
          <a:latin typeface="Helvetica Light" charset="0"/>
          <a:ea typeface="Arial" charset="0"/>
          <a:cs typeface="Arial" panose="020B0604020202020204" pitchFamily="34" charset="0"/>
          <a:sym typeface="Helvetica Light" charset="0"/>
        </a:defRPr>
      </a:lvl5pPr>
      <a:lvl6pPr marL="321457" algn="ctr" defTabSz="410751" rtl="0" eaLnBrk="1" fontAlgn="base" hangingPunct="1">
        <a:spcBef>
          <a:spcPct val="0"/>
        </a:spcBef>
        <a:spcAft>
          <a:spcPct val="0"/>
        </a:spcAft>
        <a:defRPr sz="5625">
          <a:solidFill>
            <a:srgbClr val="000000"/>
          </a:solidFill>
          <a:latin typeface="Helvetica Light" charset="0"/>
          <a:ea typeface="Arial" charset="0"/>
          <a:cs typeface="Helvetica Light" charset="0"/>
          <a:sym typeface="Helvetica Light" charset="0"/>
        </a:defRPr>
      </a:lvl6pPr>
      <a:lvl7pPr marL="642915" algn="ctr" defTabSz="410751" rtl="0" eaLnBrk="1" fontAlgn="base" hangingPunct="1">
        <a:spcBef>
          <a:spcPct val="0"/>
        </a:spcBef>
        <a:spcAft>
          <a:spcPct val="0"/>
        </a:spcAft>
        <a:defRPr sz="5625">
          <a:solidFill>
            <a:srgbClr val="000000"/>
          </a:solidFill>
          <a:latin typeface="Helvetica Light" charset="0"/>
          <a:ea typeface="Arial" charset="0"/>
          <a:cs typeface="Helvetica Light" charset="0"/>
          <a:sym typeface="Helvetica Light" charset="0"/>
        </a:defRPr>
      </a:lvl7pPr>
      <a:lvl8pPr marL="964372" algn="ctr" defTabSz="410751" rtl="0" eaLnBrk="1" fontAlgn="base" hangingPunct="1">
        <a:spcBef>
          <a:spcPct val="0"/>
        </a:spcBef>
        <a:spcAft>
          <a:spcPct val="0"/>
        </a:spcAft>
        <a:defRPr sz="5625">
          <a:solidFill>
            <a:srgbClr val="000000"/>
          </a:solidFill>
          <a:latin typeface="Helvetica Light" charset="0"/>
          <a:ea typeface="Arial" charset="0"/>
          <a:cs typeface="Helvetica Light" charset="0"/>
          <a:sym typeface="Helvetica Light" charset="0"/>
        </a:defRPr>
      </a:lvl8pPr>
      <a:lvl9pPr marL="1285829" algn="ctr" defTabSz="410751" rtl="0" eaLnBrk="1" fontAlgn="base" hangingPunct="1">
        <a:spcBef>
          <a:spcPct val="0"/>
        </a:spcBef>
        <a:spcAft>
          <a:spcPct val="0"/>
        </a:spcAft>
        <a:defRPr sz="5625">
          <a:solidFill>
            <a:srgbClr val="000000"/>
          </a:solidFill>
          <a:latin typeface="Helvetica Light" charset="0"/>
          <a:ea typeface="Arial" charset="0"/>
          <a:cs typeface="Helvetica Light" charset="0"/>
          <a:sym typeface="Helvetica Light" charset="0"/>
        </a:defRPr>
      </a:lvl9pPr>
    </p:titleStyle>
    <p:bodyStyle>
      <a:lvl1pPr marL="241093" indent="-241093" algn="l" defTabSz="410751" rtl="0" eaLnBrk="1" fontAlgn="base" hangingPunct="1">
        <a:spcBef>
          <a:spcPts val="2953"/>
        </a:spcBef>
        <a:spcAft>
          <a:spcPct val="0"/>
        </a:spcAft>
        <a:defRPr kumimoji="1" sz="2531">
          <a:solidFill>
            <a:srgbClr val="000000"/>
          </a:solidFill>
          <a:latin typeface="+mn-lt"/>
          <a:ea typeface="+mn-ea"/>
          <a:cs typeface="Arial" panose="020B0604020202020204" pitchFamily="34" charset="0"/>
          <a:sym typeface="Helvetica Light" charset="0"/>
        </a:defRPr>
      </a:lvl1pPr>
      <a:lvl2pPr marL="160729" indent="160729" algn="l" defTabSz="410751" rtl="0" eaLnBrk="1" fontAlgn="base" hangingPunct="1">
        <a:spcBef>
          <a:spcPts val="2953"/>
        </a:spcBef>
        <a:spcAft>
          <a:spcPct val="0"/>
        </a:spcAft>
        <a:defRPr kumimoji="1" sz="2531">
          <a:solidFill>
            <a:srgbClr val="000000"/>
          </a:solidFill>
          <a:latin typeface="+mn-lt"/>
          <a:ea typeface="Helvetica Light" charset="0"/>
          <a:cs typeface="Arial" panose="020B0604020202020204" pitchFamily="34" charset="0"/>
          <a:sym typeface="Helvetica Light" charset="0"/>
        </a:defRPr>
      </a:lvl2pPr>
      <a:lvl3pPr marL="321457" indent="321457" algn="l" defTabSz="410751" rtl="0" eaLnBrk="1" fontAlgn="base" hangingPunct="1">
        <a:spcBef>
          <a:spcPts val="2953"/>
        </a:spcBef>
        <a:spcAft>
          <a:spcPct val="0"/>
        </a:spcAft>
        <a:defRPr kumimoji="1" sz="2531">
          <a:solidFill>
            <a:srgbClr val="000000"/>
          </a:solidFill>
          <a:latin typeface="+mn-lt"/>
          <a:ea typeface="Helvetica Light" charset="0"/>
          <a:cs typeface="Arial" panose="020B0604020202020204" pitchFamily="34" charset="0"/>
          <a:sym typeface="Helvetica Light" charset="0"/>
        </a:defRPr>
      </a:lvl3pPr>
      <a:lvl4pPr marL="482186" indent="482186" algn="l" defTabSz="410751" rtl="0" eaLnBrk="1" fontAlgn="base" hangingPunct="1">
        <a:spcBef>
          <a:spcPts val="2953"/>
        </a:spcBef>
        <a:spcAft>
          <a:spcPct val="0"/>
        </a:spcAft>
        <a:defRPr kumimoji="1" sz="2531">
          <a:solidFill>
            <a:srgbClr val="000000"/>
          </a:solidFill>
          <a:latin typeface="+mn-lt"/>
          <a:ea typeface="Helvetica Light" charset="0"/>
          <a:cs typeface="Arial" panose="020B0604020202020204" pitchFamily="34" charset="0"/>
          <a:sym typeface="Helvetica Light" charset="0"/>
        </a:defRPr>
      </a:lvl4pPr>
      <a:lvl5pPr marL="642915" indent="642915" algn="l" defTabSz="410751" rtl="0" eaLnBrk="1" fontAlgn="base" hangingPunct="1">
        <a:spcBef>
          <a:spcPts val="2953"/>
        </a:spcBef>
        <a:spcAft>
          <a:spcPct val="0"/>
        </a:spcAft>
        <a:defRPr kumimoji="1" sz="2531">
          <a:solidFill>
            <a:srgbClr val="000000"/>
          </a:solidFill>
          <a:latin typeface="+mn-lt"/>
          <a:ea typeface="Helvetica Light" charset="0"/>
          <a:cs typeface="Arial" panose="020B0604020202020204" pitchFamily="34" charset="0"/>
          <a:sym typeface="Helvetica Light" charset="0"/>
        </a:defRPr>
      </a:lvl5pPr>
      <a:lvl6pPr marL="964372" algn="l" defTabSz="410751" rtl="0" eaLnBrk="1" fontAlgn="base" hangingPunct="1">
        <a:spcBef>
          <a:spcPts val="2953"/>
        </a:spcBef>
        <a:spcAft>
          <a:spcPct val="0"/>
        </a:spcAft>
        <a:defRPr sz="2531">
          <a:solidFill>
            <a:srgbClr val="000000"/>
          </a:solidFill>
          <a:latin typeface="+mn-lt"/>
          <a:ea typeface="Helvetica Light" charset="0"/>
          <a:cs typeface="+mn-cs"/>
          <a:sym typeface="Helvetica Light" charset="0"/>
        </a:defRPr>
      </a:lvl6pPr>
      <a:lvl7pPr marL="1285829" algn="l" defTabSz="410751" rtl="0" eaLnBrk="1" fontAlgn="base" hangingPunct="1">
        <a:spcBef>
          <a:spcPts val="2953"/>
        </a:spcBef>
        <a:spcAft>
          <a:spcPct val="0"/>
        </a:spcAft>
        <a:defRPr sz="2531">
          <a:solidFill>
            <a:srgbClr val="000000"/>
          </a:solidFill>
          <a:latin typeface="+mn-lt"/>
          <a:ea typeface="Helvetica Light" charset="0"/>
          <a:cs typeface="+mn-cs"/>
          <a:sym typeface="Helvetica Light" charset="0"/>
        </a:defRPr>
      </a:lvl7pPr>
      <a:lvl8pPr marL="1607287" algn="l" defTabSz="410751" rtl="0" eaLnBrk="1" fontAlgn="base" hangingPunct="1">
        <a:spcBef>
          <a:spcPts val="2953"/>
        </a:spcBef>
        <a:spcAft>
          <a:spcPct val="0"/>
        </a:spcAft>
        <a:defRPr sz="2531">
          <a:solidFill>
            <a:srgbClr val="000000"/>
          </a:solidFill>
          <a:latin typeface="+mn-lt"/>
          <a:ea typeface="Helvetica Light" charset="0"/>
          <a:cs typeface="+mn-cs"/>
          <a:sym typeface="Helvetica Light" charset="0"/>
        </a:defRPr>
      </a:lvl8pPr>
      <a:lvl9pPr marL="1928744" algn="l" defTabSz="410751" rtl="0" eaLnBrk="1" fontAlgn="base" hangingPunct="1">
        <a:spcBef>
          <a:spcPts val="2953"/>
        </a:spcBef>
        <a:spcAft>
          <a:spcPct val="0"/>
        </a:spcAft>
        <a:defRPr sz="2531">
          <a:solidFill>
            <a:srgbClr val="000000"/>
          </a:solidFill>
          <a:latin typeface="+mn-lt"/>
          <a:ea typeface="Helvetica Light" charset="0"/>
          <a:cs typeface="+mn-cs"/>
          <a:sym typeface="Helvetica Light" charset="0"/>
        </a:defRPr>
      </a:lvl9pPr>
    </p:bodyStyle>
    <p:otherStyle>
      <a:defPPr>
        <a:defRPr lang="pl-PL"/>
      </a:defPPr>
      <a:lvl1pPr marL="0" algn="l" defTabSz="321457" rtl="0" eaLnBrk="1" latinLnBrk="0" hangingPunct="1">
        <a:defRPr sz="1266" kern="1200">
          <a:solidFill>
            <a:schemeClr val="tx1"/>
          </a:solidFill>
          <a:latin typeface="+mn-lt"/>
          <a:ea typeface="+mn-ea"/>
          <a:cs typeface="+mn-cs"/>
        </a:defRPr>
      </a:lvl1pPr>
      <a:lvl2pPr marL="321457" algn="l" defTabSz="321457" rtl="0" eaLnBrk="1" latinLnBrk="0" hangingPunct="1">
        <a:defRPr sz="1266" kern="1200">
          <a:solidFill>
            <a:schemeClr val="tx1"/>
          </a:solidFill>
          <a:latin typeface="+mn-lt"/>
          <a:ea typeface="+mn-ea"/>
          <a:cs typeface="+mn-cs"/>
        </a:defRPr>
      </a:lvl2pPr>
      <a:lvl3pPr marL="642915" algn="l" defTabSz="321457" rtl="0" eaLnBrk="1" latinLnBrk="0" hangingPunct="1">
        <a:defRPr sz="1266" kern="1200">
          <a:solidFill>
            <a:schemeClr val="tx1"/>
          </a:solidFill>
          <a:latin typeface="+mn-lt"/>
          <a:ea typeface="+mn-ea"/>
          <a:cs typeface="+mn-cs"/>
        </a:defRPr>
      </a:lvl3pPr>
      <a:lvl4pPr marL="964372" algn="l" defTabSz="321457" rtl="0" eaLnBrk="1" latinLnBrk="0" hangingPunct="1">
        <a:defRPr sz="1266" kern="1200">
          <a:solidFill>
            <a:schemeClr val="tx1"/>
          </a:solidFill>
          <a:latin typeface="+mn-lt"/>
          <a:ea typeface="+mn-ea"/>
          <a:cs typeface="+mn-cs"/>
        </a:defRPr>
      </a:lvl4pPr>
      <a:lvl5pPr marL="1285829" algn="l" defTabSz="321457" rtl="0" eaLnBrk="1" latinLnBrk="0" hangingPunct="1">
        <a:defRPr sz="1266" kern="1200">
          <a:solidFill>
            <a:schemeClr val="tx1"/>
          </a:solidFill>
          <a:latin typeface="+mn-lt"/>
          <a:ea typeface="+mn-ea"/>
          <a:cs typeface="+mn-cs"/>
        </a:defRPr>
      </a:lvl5pPr>
      <a:lvl6pPr marL="1607287" algn="l" defTabSz="321457" rtl="0" eaLnBrk="1" latinLnBrk="0" hangingPunct="1">
        <a:defRPr sz="1266" kern="1200">
          <a:solidFill>
            <a:schemeClr val="tx1"/>
          </a:solidFill>
          <a:latin typeface="+mn-lt"/>
          <a:ea typeface="+mn-ea"/>
          <a:cs typeface="+mn-cs"/>
        </a:defRPr>
      </a:lvl6pPr>
      <a:lvl7pPr marL="1928744" algn="l" defTabSz="321457" rtl="0" eaLnBrk="1" latinLnBrk="0" hangingPunct="1">
        <a:defRPr sz="1266" kern="1200">
          <a:solidFill>
            <a:schemeClr val="tx1"/>
          </a:solidFill>
          <a:latin typeface="+mn-lt"/>
          <a:ea typeface="+mn-ea"/>
          <a:cs typeface="+mn-cs"/>
        </a:defRPr>
      </a:lvl7pPr>
      <a:lvl8pPr marL="2250201" algn="l" defTabSz="321457" rtl="0" eaLnBrk="1" latinLnBrk="0" hangingPunct="1">
        <a:defRPr sz="1266" kern="1200">
          <a:solidFill>
            <a:schemeClr val="tx1"/>
          </a:solidFill>
          <a:latin typeface="+mn-lt"/>
          <a:ea typeface="+mn-ea"/>
          <a:cs typeface="+mn-cs"/>
        </a:defRPr>
      </a:lvl8pPr>
      <a:lvl9pPr marL="2571659" algn="l" defTabSz="321457" rtl="0" eaLnBrk="1" latinLnBrk="0" hangingPunct="1">
        <a:defRPr sz="126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s://sip.lex.pl/#/document/67427626?cm=DOCUMENT"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8000">
              <a:schemeClr val="bg1"/>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89707980-A3B0-40F3-B9E5-B1B9F91CE3D3}"/>
              </a:ext>
            </a:extLst>
          </p:cNvPr>
          <p:cNvSpPr txBox="1"/>
          <p:nvPr/>
        </p:nvSpPr>
        <p:spPr>
          <a:xfrm>
            <a:off x="998291" y="5083728"/>
            <a:ext cx="10337924" cy="1077218"/>
          </a:xfrm>
          <a:prstGeom prst="rect">
            <a:avLst/>
          </a:prstGeom>
          <a:noFill/>
        </p:spPr>
        <p:txBody>
          <a:bodyPr wrap="square" rtlCol="0">
            <a:spAutoFit/>
          </a:bodyPr>
          <a:lstStyle/>
          <a:p>
            <a:pPr algn="ctr"/>
            <a:r>
              <a:rPr lang="pl-PL" sz="3200" b="1" dirty="0">
                <a:solidFill>
                  <a:schemeClr val="tx2">
                    <a:lumMod val="75000"/>
                  </a:schemeClr>
                </a:solidFill>
                <a:latin typeface="Playfair Display"/>
              </a:rPr>
              <a:t>Istotne aspekty prawne przy składaniu wniosków                    o dofinansowanie</a:t>
            </a:r>
          </a:p>
        </p:txBody>
      </p:sp>
      <p:pic>
        <p:nvPicPr>
          <p:cNvPr id="9" name="Obraz 8">
            <a:extLst>
              <a:ext uri="{FF2B5EF4-FFF2-40B4-BE49-F238E27FC236}">
                <a16:creationId xmlns:a16="http://schemas.microsoft.com/office/drawing/2014/main" id="{24A4B635-A701-4144-8CFE-AA4582E441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6969" y="18001"/>
            <a:ext cx="2506542" cy="1370765"/>
          </a:xfrm>
          <a:prstGeom prst="rect">
            <a:avLst/>
          </a:prstGeom>
        </p:spPr>
      </p:pic>
      <p:pic>
        <p:nvPicPr>
          <p:cNvPr id="13" name="Obraz 12">
            <a:extLst>
              <a:ext uri="{FF2B5EF4-FFF2-40B4-BE49-F238E27FC236}">
                <a16:creationId xmlns:a16="http://schemas.microsoft.com/office/drawing/2014/main" id="{F765F915-10EB-49BC-B2DF-DF2CF32B58FB}"/>
              </a:ext>
            </a:extLst>
          </p:cNvPr>
          <p:cNvPicPr>
            <a:picLocks noChangeAspect="1"/>
          </p:cNvPicPr>
          <p:nvPr/>
        </p:nvPicPr>
        <p:blipFill rotWithShape="1">
          <a:blip r:embed="rId3">
            <a:clrChange>
              <a:clrFrom>
                <a:srgbClr val="EDEDED"/>
              </a:clrFrom>
              <a:clrTo>
                <a:srgbClr val="EDEDED">
                  <a:alpha val="0"/>
                </a:srgbClr>
              </a:clrTo>
            </a:clrChange>
            <a:extLst>
              <a:ext uri="{28A0092B-C50C-407E-A947-70E740481C1C}">
                <a14:useLocalDpi xmlns:a14="http://schemas.microsoft.com/office/drawing/2010/main" val="0"/>
              </a:ext>
            </a:extLst>
          </a:blip>
          <a:srcRect t="26373" b="12244"/>
          <a:stretch/>
        </p:blipFill>
        <p:spPr>
          <a:xfrm>
            <a:off x="2164699" y="1388766"/>
            <a:ext cx="7862601" cy="3372411"/>
          </a:xfrm>
          <a:prstGeom prst="rect">
            <a:avLst/>
          </a:prstGeom>
        </p:spPr>
      </p:pic>
      <p:sp>
        <p:nvSpPr>
          <p:cNvPr id="2" name="pole tekstowe 1">
            <a:extLst>
              <a:ext uri="{FF2B5EF4-FFF2-40B4-BE49-F238E27FC236}">
                <a16:creationId xmlns:a16="http://schemas.microsoft.com/office/drawing/2014/main" id="{3A022055-190E-4E37-92BC-594BCE127879}"/>
              </a:ext>
            </a:extLst>
          </p:cNvPr>
          <p:cNvSpPr txBox="1"/>
          <p:nvPr/>
        </p:nvSpPr>
        <p:spPr>
          <a:xfrm>
            <a:off x="5562404" y="6206315"/>
            <a:ext cx="7197754" cy="307777"/>
          </a:xfrm>
          <a:prstGeom prst="rect">
            <a:avLst/>
          </a:prstGeom>
          <a:noFill/>
        </p:spPr>
        <p:txBody>
          <a:bodyPr wrap="square" rtlCol="0">
            <a:spAutoFit/>
          </a:bodyPr>
          <a:lstStyle/>
          <a:p>
            <a:r>
              <a:rPr lang="pl-PL" sz="1400" dirty="0">
                <a:solidFill>
                  <a:schemeClr val="tx2">
                    <a:lumMod val="75000"/>
                  </a:schemeClr>
                </a:solidFill>
                <a:latin typeface="Playfair Display"/>
              </a:rPr>
              <a:t> Eunika Książkiewicz -  Kierownik Działu Kontraktowania, Agencja Badań Medycznych </a:t>
            </a:r>
          </a:p>
        </p:txBody>
      </p:sp>
    </p:spTree>
    <p:extLst>
      <p:ext uri="{BB962C8B-B14F-4D97-AF65-F5344CB8AC3E}">
        <p14:creationId xmlns:p14="http://schemas.microsoft.com/office/powerpoint/2010/main" val="18905736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935804" y="1696496"/>
            <a:ext cx="9252644" cy="3600986"/>
          </a:xfrm>
          <a:prstGeom prst="rect">
            <a:avLst/>
          </a:prstGeom>
        </p:spPr>
        <p:txBody>
          <a:bodyPr wrap="square">
            <a:spAutoFit/>
          </a:bodyPr>
          <a:lstStyle/>
          <a:p>
            <a:pPr algn="just">
              <a:lnSpc>
                <a:spcPct val="150000"/>
              </a:lnSpc>
              <a:spcAft>
                <a:spcPts val="600"/>
              </a:spcAft>
            </a:pPr>
            <a:r>
              <a:rPr lang="pl-PL" sz="1400" dirty="0">
                <a:solidFill>
                  <a:schemeClr val="tx2">
                    <a:lumMod val="75000"/>
                  </a:schemeClr>
                </a:solidFill>
                <a:latin typeface="Playfair Display"/>
              </a:rPr>
              <a:t>Badania kliniczne, uregulowane w art. 62 rozporządzenia 754/2017 poddaje się ocenie naukowej i etycznej. </a:t>
            </a:r>
          </a:p>
          <a:p>
            <a:pPr algn="just">
              <a:lnSpc>
                <a:spcPct val="150000"/>
              </a:lnSpc>
              <a:spcAft>
                <a:spcPts val="600"/>
              </a:spcAft>
            </a:pPr>
            <a:r>
              <a:rPr lang="pl-PL" sz="1400" dirty="0">
                <a:solidFill>
                  <a:schemeClr val="tx2">
                    <a:lumMod val="75000"/>
                  </a:schemeClr>
                </a:solidFill>
                <a:latin typeface="Playfair Display"/>
              </a:rPr>
              <a:t>Ocenę etyczną przeprowadza komisja etyczna zgodnie z prawem krajowym. </a:t>
            </a:r>
          </a:p>
          <a:p>
            <a:pPr algn="just">
              <a:lnSpc>
                <a:spcPct val="150000"/>
              </a:lnSpc>
              <a:spcAft>
                <a:spcPts val="600"/>
              </a:spcAft>
            </a:pPr>
            <a:r>
              <a:rPr lang="pl-PL" sz="1400" dirty="0">
                <a:solidFill>
                  <a:schemeClr val="tx2">
                    <a:lumMod val="75000"/>
                  </a:schemeClr>
                </a:solidFill>
                <a:latin typeface="Playfair Display"/>
              </a:rPr>
              <a:t>Państwa członkowskie zapewniają, aby procedury przeprowadzania oceny przez komisje etyczne były zgodne z procedurami określonymi w niniejszym rozporządzeniu w odniesieniu do oceny wniosku o pozwolenie na badanie kliniczne. W ocenie etycznej uczestniczy przynajmniej jeden laik.</a:t>
            </a:r>
            <a:endParaRPr lang="en-US" sz="1400" dirty="0">
              <a:solidFill>
                <a:schemeClr val="tx2">
                  <a:lumMod val="75000"/>
                </a:schemeClr>
              </a:solidFill>
              <a:latin typeface="Playfair Display"/>
            </a:endParaRPr>
          </a:p>
          <a:p>
            <a:pPr algn="just">
              <a:lnSpc>
                <a:spcPct val="150000"/>
              </a:lnSpc>
              <a:spcAft>
                <a:spcPts val="600"/>
              </a:spcAft>
            </a:pPr>
            <a:endParaRPr lang="en-US" sz="1400" dirty="0">
              <a:solidFill>
                <a:schemeClr val="tx2">
                  <a:lumMod val="75000"/>
                </a:schemeClr>
              </a:solidFill>
              <a:latin typeface="Playfair Display"/>
            </a:endParaRPr>
          </a:p>
          <a:p>
            <a:pPr algn="just">
              <a:buClr>
                <a:srgbClr val="C00000"/>
              </a:buClr>
            </a:pPr>
            <a:endParaRPr lang="pl-PL" sz="1700" dirty="0">
              <a:solidFill>
                <a:schemeClr val="tx2">
                  <a:lumMod val="75000"/>
                </a:schemeClr>
              </a:solidFill>
              <a:latin typeface="Playfair Display"/>
            </a:endParaRPr>
          </a:p>
          <a:p>
            <a:pPr algn="just">
              <a:buClr>
                <a:srgbClr val="C00000"/>
              </a:buClr>
            </a:pPr>
            <a:br>
              <a:rPr lang="pl-PL" sz="1700" dirty="0">
                <a:solidFill>
                  <a:schemeClr val="tx2">
                    <a:lumMod val="75000"/>
                  </a:schemeClr>
                </a:solidFill>
                <a:latin typeface="Playfair Display"/>
              </a:rPr>
            </a:br>
            <a:endParaRPr lang="pl-PL" sz="16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p:txBody>
      </p:sp>
    </p:spTree>
    <p:extLst>
      <p:ext uri="{BB962C8B-B14F-4D97-AF65-F5344CB8AC3E}">
        <p14:creationId xmlns:p14="http://schemas.microsoft.com/office/powerpoint/2010/main" val="1386013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838270" y="1866121"/>
            <a:ext cx="9338845" cy="3275192"/>
          </a:xfrm>
          <a:prstGeom prst="rect">
            <a:avLst/>
          </a:prstGeom>
        </p:spPr>
        <p:txBody>
          <a:bodyPr wrap="square">
            <a:spAutoFit/>
          </a:bodyPr>
          <a:lstStyle/>
          <a:p>
            <a:pPr lvl="0" algn="just">
              <a:lnSpc>
                <a:spcPct val="150000"/>
              </a:lnSpc>
              <a:spcAft>
                <a:spcPts val="600"/>
              </a:spcAft>
            </a:pPr>
            <a:r>
              <a:rPr lang="pl-PL" sz="1400" dirty="0">
                <a:solidFill>
                  <a:schemeClr val="tx2">
                    <a:lumMod val="75000"/>
                  </a:schemeClr>
                </a:solidFill>
                <a:latin typeface="Playfair Display"/>
              </a:rPr>
              <a:t>Badania kliniczne, o którym mowa w art. 62 rozporządzenia 754/2017, będą mogły być prowadzone wyłącznie w przypadku, gdy spełnione są wszystkie następujące warunki:</a:t>
            </a:r>
            <a:endParaRPr lang="en-US" sz="1400" dirty="0">
              <a:solidFill>
                <a:schemeClr val="tx2">
                  <a:lumMod val="75000"/>
                </a:schemeClr>
              </a:solidFill>
              <a:latin typeface="Playfair Display"/>
            </a:endParaRPr>
          </a:p>
          <a:p>
            <a:pPr lvl="0" algn="just">
              <a:lnSpc>
                <a:spcPct val="150000"/>
              </a:lnSpc>
              <a:spcAft>
                <a:spcPts val="600"/>
              </a:spcAft>
            </a:pPr>
            <a:r>
              <a:rPr lang="pl-PL" sz="1400" dirty="0">
                <a:solidFill>
                  <a:schemeClr val="tx2">
                    <a:lumMod val="75000"/>
                  </a:schemeClr>
                </a:solidFill>
                <a:latin typeface="Playfair Display"/>
              </a:rPr>
              <a:t>a) badanie kliniczne jest przedmiotem pozwolenia udzielonego przez państwo członkowskie lub państwa członkowskie, w których badanie kliniczne ma być prowadzone, zgodnie z niniejszym rozporządzeniem, o ile nie postanowiono inaczej;</a:t>
            </a:r>
            <a:endParaRPr lang="en-US" sz="1400" dirty="0">
              <a:solidFill>
                <a:schemeClr val="tx2">
                  <a:lumMod val="75000"/>
                </a:schemeClr>
              </a:solidFill>
              <a:latin typeface="Playfair Display"/>
            </a:endParaRPr>
          </a:p>
          <a:p>
            <a:pPr lvl="0" algn="just">
              <a:lnSpc>
                <a:spcPct val="150000"/>
              </a:lnSpc>
              <a:spcAft>
                <a:spcPts val="600"/>
              </a:spcAft>
            </a:pPr>
            <a:r>
              <a:rPr lang="pl-PL" sz="1400" dirty="0">
                <a:solidFill>
                  <a:schemeClr val="tx2">
                    <a:lumMod val="75000"/>
                  </a:schemeClr>
                </a:solidFill>
                <a:latin typeface="Playfair Display"/>
              </a:rPr>
              <a:t>b) komisja etyczna, ustanowiona zgodnie z prawem krajowym, nie wydała w odniesieniu do danego badania klinicznego negatywnej opinii, która zgodnie z prawem krajowym jest ważna na całym terytorium tego państwa członkowskiego;</a:t>
            </a:r>
            <a:endParaRPr lang="en-US" sz="1400" dirty="0">
              <a:solidFill>
                <a:schemeClr val="tx2">
                  <a:lumMod val="75000"/>
                </a:schemeClr>
              </a:solidFill>
              <a:latin typeface="Playfair Display"/>
            </a:endParaRPr>
          </a:p>
          <a:p>
            <a:pPr lvl="0" algn="just">
              <a:lnSpc>
                <a:spcPct val="150000"/>
              </a:lnSpc>
              <a:spcAft>
                <a:spcPts val="600"/>
              </a:spcAft>
            </a:pPr>
            <a:r>
              <a:rPr lang="pl-PL" sz="1400" dirty="0">
                <a:solidFill>
                  <a:schemeClr val="tx2">
                    <a:lumMod val="75000"/>
                  </a:schemeClr>
                </a:solidFill>
                <a:latin typeface="Playfair Display"/>
              </a:rPr>
              <a:t>c) sponsor lub jego przedstawiciel prawny lub osoba do kontaktów mają miejsce zamieszkania lub siedzibę w Unii;</a:t>
            </a:r>
            <a:endParaRPr lang="en-US" sz="1400" dirty="0">
              <a:solidFill>
                <a:schemeClr val="tx2">
                  <a:lumMod val="75000"/>
                </a:schemeClr>
              </a:solidFill>
              <a:latin typeface="Playfair Display"/>
            </a:endParaRPr>
          </a:p>
          <a:p>
            <a:pPr lvl="0" algn="just">
              <a:lnSpc>
                <a:spcPct val="150000"/>
              </a:lnSpc>
              <a:spcAft>
                <a:spcPts val="600"/>
              </a:spcAft>
            </a:pPr>
            <a:r>
              <a:rPr lang="pl-PL" sz="1400" dirty="0">
                <a:solidFill>
                  <a:schemeClr val="tx2">
                    <a:lumMod val="75000"/>
                  </a:schemeClr>
                </a:solidFill>
                <a:latin typeface="Playfair Display"/>
              </a:rPr>
              <a:t>d) szczególnie wrażliwe populacje i szczególnie wrażliwi uczestnicy są odpowiednio chronieni zgodnie z art. 64–68 rozporządzenia 754/2017;</a:t>
            </a:r>
            <a:endParaRPr lang="en-US" sz="1400" dirty="0">
              <a:solidFill>
                <a:schemeClr val="tx2">
                  <a:lumMod val="75000"/>
                </a:schemeClr>
              </a:solidFill>
              <a:latin typeface="Playfair Display"/>
            </a:endParaRPr>
          </a:p>
        </p:txBody>
      </p:sp>
    </p:spTree>
    <p:extLst>
      <p:ext uri="{BB962C8B-B14F-4D97-AF65-F5344CB8AC3E}">
        <p14:creationId xmlns:p14="http://schemas.microsoft.com/office/powerpoint/2010/main" val="2894298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602453" y="1464906"/>
            <a:ext cx="9751530" cy="3613746"/>
          </a:xfrm>
          <a:prstGeom prst="rect">
            <a:avLst/>
          </a:prstGeom>
        </p:spPr>
        <p:txBody>
          <a:bodyPr wrap="square">
            <a:spAutoFit/>
          </a:bodyPr>
          <a:lstStyle/>
          <a:p>
            <a:pPr lvl="0" algn="just">
              <a:lnSpc>
                <a:spcPct val="150000"/>
              </a:lnSpc>
            </a:pPr>
            <a:r>
              <a:rPr lang="pl-PL" sz="1400" dirty="0">
                <a:solidFill>
                  <a:schemeClr val="tx2">
                    <a:lumMod val="75000"/>
                  </a:schemeClr>
                </a:solidFill>
                <a:latin typeface="Playfair Display"/>
              </a:rPr>
              <a:t>e) przewidywane korzyści dla uczestników lub dla zdrowia publicznego uzasadniają możliwe do przewidzenia ryzyko oraz niedogodności, a spełnianie tego warunku jest stale monitorowane;</a:t>
            </a:r>
            <a:endParaRPr lang="en-US" sz="1400" dirty="0">
              <a:solidFill>
                <a:schemeClr val="tx2">
                  <a:lumMod val="75000"/>
                </a:schemeClr>
              </a:solidFill>
              <a:latin typeface="Playfair Display"/>
            </a:endParaRPr>
          </a:p>
          <a:p>
            <a:pPr lvl="0" algn="just">
              <a:lnSpc>
                <a:spcPct val="150000"/>
              </a:lnSpc>
            </a:pPr>
            <a:r>
              <a:rPr lang="pl-PL" sz="1400" dirty="0">
                <a:solidFill>
                  <a:schemeClr val="tx2">
                    <a:lumMod val="75000"/>
                  </a:schemeClr>
                </a:solidFill>
                <a:latin typeface="Playfair Display"/>
              </a:rPr>
              <a:t>f) uczestnik lub – w przypadkach, gdy uczestnik nie jest w stanie wyrazić świadomej zgody – jego przedstawiciel ustawowy wyraził świadomą zgodę zgodnie z art. 63 rozporządzenia 754/2017;</a:t>
            </a:r>
            <a:endParaRPr lang="en-US" sz="1400" dirty="0">
              <a:solidFill>
                <a:schemeClr val="tx2">
                  <a:lumMod val="75000"/>
                </a:schemeClr>
              </a:solidFill>
              <a:latin typeface="Playfair Display"/>
            </a:endParaRPr>
          </a:p>
          <a:p>
            <a:pPr lvl="0" algn="just">
              <a:lnSpc>
                <a:spcPct val="150000"/>
              </a:lnSpc>
            </a:pPr>
            <a:r>
              <a:rPr lang="pl-PL" sz="1400" dirty="0">
                <a:solidFill>
                  <a:schemeClr val="tx2">
                    <a:lumMod val="75000"/>
                  </a:schemeClr>
                </a:solidFill>
                <a:latin typeface="Playfair Display"/>
              </a:rPr>
              <a:t>g) uczestnik lub – w przypadku gdy uczestnik nie jest w stanie wyrazić świadomej zgody – jego przedstawiciel ustawowy otrzymał dane kontaktowe podmiotu, u którego może w razie potrzeby uzyskać dalsze informacje;</a:t>
            </a:r>
          </a:p>
          <a:p>
            <a:pPr lvl="0" algn="just">
              <a:lnSpc>
                <a:spcPct val="150000"/>
              </a:lnSpc>
            </a:pPr>
            <a:r>
              <a:rPr lang="pl-PL" sz="1400" dirty="0">
                <a:solidFill>
                  <a:srgbClr val="7F7F7F">
                    <a:lumMod val="75000"/>
                  </a:srgbClr>
                </a:solidFill>
                <a:latin typeface="Playfair Display"/>
              </a:rPr>
              <a:t>h)przestrzegane jest prawo uczestników do integralności cielesnej i psychicznej, do prywatności oraz do ochrony dotyczących ich danych zgodnie z dyrektywą 95/46/WE;</a:t>
            </a:r>
            <a:endParaRPr lang="en-US" sz="1400" dirty="0">
              <a:solidFill>
                <a:srgbClr val="7F7F7F">
                  <a:lumMod val="75000"/>
                </a:srgbClr>
              </a:solidFill>
              <a:latin typeface="Playfair Display"/>
            </a:endParaRPr>
          </a:p>
          <a:p>
            <a:pPr lvl="0" algn="just">
              <a:lnSpc>
                <a:spcPct val="150000"/>
              </a:lnSpc>
            </a:pPr>
            <a:r>
              <a:rPr lang="pl-PL" sz="1400" dirty="0">
                <a:solidFill>
                  <a:srgbClr val="7F7F7F">
                    <a:lumMod val="75000"/>
                  </a:srgbClr>
                </a:solidFill>
                <a:latin typeface="Playfair Display"/>
              </a:rPr>
              <a:t>i) badanie kliniczne zaprojektowano tak, aby wiązał się z nim jak najmniejszy ból, dyskomfort, lęk i jak najmniejsze dające się przewidzieć ryzyko dla uczestników, a zarówno próg ryzyka, jak i stopień obciążenia uczestników zostały szczegółowo określone w planie badania klinicznego i są stale monitorowane;</a:t>
            </a:r>
            <a:endParaRPr lang="en-US" sz="1400" dirty="0">
              <a:solidFill>
                <a:srgbClr val="7F7F7F">
                  <a:lumMod val="75000"/>
                </a:srgbClr>
              </a:solidFill>
              <a:latin typeface="Playfair Display"/>
            </a:endParaRPr>
          </a:p>
        </p:txBody>
      </p:sp>
    </p:spTree>
    <p:extLst>
      <p:ext uri="{BB962C8B-B14F-4D97-AF65-F5344CB8AC3E}">
        <p14:creationId xmlns:p14="http://schemas.microsoft.com/office/powerpoint/2010/main" val="2681054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735494" y="1604866"/>
            <a:ext cx="9452953" cy="3844579"/>
          </a:xfrm>
          <a:prstGeom prst="rect">
            <a:avLst/>
          </a:prstGeom>
        </p:spPr>
        <p:txBody>
          <a:bodyPr wrap="square">
            <a:spAutoFit/>
          </a:bodyPr>
          <a:lstStyle/>
          <a:p>
            <a:pPr algn="just">
              <a:lnSpc>
                <a:spcPct val="150000"/>
              </a:lnSpc>
              <a:spcAft>
                <a:spcPts val="600"/>
              </a:spcAft>
            </a:pPr>
            <a:r>
              <a:rPr lang="pl-PL" sz="1400" dirty="0">
                <a:solidFill>
                  <a:schemeClr val="tx2">
                    <a:lumMod val="75000"/>
                  </a:schemeClr>
                </a:solidFill>
                <a:latin typeface="Playfair Display"/>
              </a:rPr>
              <a:t>j) za opiekę medyczną zapewnianą uczestnikom odpowiada odpowiednio wykwalifikowany lekarz medycyny lub, w stosownych przypadkach, wykwalifikowany lekarz dentysta lub inna osoba uprawniona na mocy prawa krajowego do zapewniania pacjentom odpowiedniej opieki w warunkach badania klinicznego;</a:t>
            </a:r>
            <a:endParaRPr lang="en-US" sz="1400" dirty="0">
              <a:solidFill>
                <a:schemeClr val="tx2">
                  <a:lumMod val="75000"/>
                </a:schemeClr>
              </a:solidFill>
              <a:latin typeface="Playfair Display"/>
            </a:endParaRPr>
          </a:p>
          <a:p>
            <a:pPr algn="just">
              <a:lnSpc>
                <a:spcPct val="150000"/>
              </a:lnSpc>
              <a:spcAft>
                <a:spcPts val="600"/>
              </a:spcAft>
            </a:pPr>
            <a:r>
              <a:rPr lang="pl-PL" sz="1400" dirty="0">
                <a:solidFill>
                  <a:schemeClr val="tx2">
                    <a:lumMod val="75000"/>
                  </a:schemeClr>
                </a:solidFill>
                <a:latin typeface="Playfair Display"/>
              </a:rPr>
              <a:t>k) na uczestnika ani, w stosownych przypadkach, na jego przedstawiciela ustawowego, nie jest wywierany żaden niepożądany wpływ, w tym wpływ o charakterze finansowym, w celu skłonienia do udziału w badaniu klinicznym; </a:t>
            </a:r>
            <a:endParaRPr lang="en-US" sz="1400" dirty="0">
              <a:solidFill>
                <a:schemeClr val="tx2">
                  <a:lumMod val="75000"/>
                </a:schemeClr>
              </a:solidFill>
              <a:latin typeface="Playfair Display"/>
            </a:endParaRPr>
          </a:p>
          <a:p>
            <a:pPr algn="just">
              <a:lnSpc>
                <a:spcPct val="150000"/>
              </a:lnSpc>
              <a:spcAft>
                <a:spcPts val="600"/>
              </a:spcAft>
            </a:pPr>
            <a:r>
              <a:rPr lang="pl-PL" sz="1400" dirty="0">
                <a:solidFill>
                  <a:schemeClr val="tx2">
                    <a:lumMod val="75000"/>
                  </a:schemeClr>
                </a:solidFill>
                <a:latin typeface="Playfair Display"/>
              </a:rPr>
              <a:t> l) badany wyrób lub wyroby są zgodne z mającymi zastosowanie ogólnymi wymogami dotyczącymi bezpieczeństwa i działania, określonymi w załączniku I, z wyjątkiem kwestii objętych badaniem klinicznym oraz w odniesieniu do tych kwestii podjęto wszelkie środki ostrożności w celu ochrony zdrowia i bezpieczeństwa uczestników. Uwzględnia się tu – w stosownych przypadkach – badanie bezpieczeństwa technicznego i biologicznego oraz ocenę przedkliniczną, a także przepisy w dziedzinie bezpieczeństwa pracy i zapobiegania wypadkom, z uwzględnieniem aktualnego stanu wiedzy;</a:t>
            </a:r>
          </a:p>
          <a:p>
            <a:pPr algn="just">
              <a:lnSpc>
                <a:spcPct val="150000"/>
              </a:lnSpc>
              <a:spcAft>
                <a:spcPts val="600"/>
              </a:spcAft>
            </a:pPr>
            <a:r>
              <a:rPr lang="pl-PL" sz="1400" dirty="0">
                <a:solidFill>
                  <a:schemeClr val="tx2">
                    <a:lumMod val="75000"/>
                  </a:schemeClr>
                </a:solidFill>
                <a:latin typeface="Playfair Display"/>
              </a:rPr>
              <a:t>m) spełnione są wymogi określone w załączniku XV. </a:t>
            </a:r>
          </a:p>
        </p:txBody>
      </p:sp>
    </p:spTree>
    <p:extLst>
      <p:ext uri="{BB962C8B-B14F-4D97-AF65-F5344CB8AC3E}">
        <p14:creationId xmlns:p14="http://schemas.microsoft.com/office/powerpoint/2010/main" val="1470605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669765" y="1681186"/>
            <a:ext cx="9518683" cy="3154710"/>
          </a:xfrm>
          <a:prstGeom prst="rect">
            <a:avLst/>
          </a:prstGeom>
        </p:spPr>
        <p:txBody>
          <a:bodyPr wrap="square">
            <a:spAutoFit/>
          </a:bodyPr>
          <a:lstStyle/>
          <a:p>
            <a:pPr algn="just">
              <a:lnSpc>
                <a:spcPct val="150000"/>
              </a:lnSpc>
              <a:spcAft>
                <a:spcPts val="600"/>
              </a:spcAft>
            </a:pPr>
            <a:r>
              <a:rPr lang="pl-PL" sz="1400" dirty="0">
                <a:latin typeface="Playfair Display"/>
                <a:ea typeface="Times New Roman" panose="02020603050405020304" pitchFamily="18" charset="0"/>
              </a:rPr>
              <a:t>W art. 82 rozporządzenia 754/2017 określono wymogi </a:t>
            </a:r>
            <a:r>
              <a:rPr lang="pl-PL" sz="1400" b="1" dirty="0">
                <a:latin typeface="Playfair Display"/>
                <a:ea typeface="Times New Roman" panose="02020603050405020304" pitchFamily="18" charset="0"/>
              </a:rPr>
              <a:t>dla innych badań klinicznych</a:t>
            </a:r>
            <a:r>
              <a:rPr lang="pl-PL" sz="1400" dirty="0">
                <a:latin typeface="Playfair Display"/>
                <a:ea typeface="Times New Roman" panose="02020603050405020304" pitchFamily="18" charset="0"/>
              </a:rPr>
              <a:t>. </a:t>
            </a:r>
          </a:p>
          <a:p>
            <a:pPr algn="just">
              <a:lnSpc>
                <a:spcPct val="150000"/>
              </a:lnSpc>
              <a:spcAft>
                <a:spcPts val="600"/>
              </a:spcAft>
            </a:pPr>
            <a:r>
              <a:rPr lang="pl-PL" sz="1400" dirty="0">
                <a:latin typeface="Playfair Display"/>
                <a:ea typeface="Times New Roman" panose="02020603050405020304" pitchFamily="18" charset="0"/>
              </a:rPr>
              <a:t>Zgodnie z tą regulacją, badania kliniczne, które są prowadzone do celów innych niż wymienione w art. 62 ust. 1 rozporządzenia, podlegają przepisom art. 62 ust. 2 i 3, ust. 4 lit. b), c), d), f), h) i l) oraz ust. 6 rozporządzenia</a:t>
            </a:r>
            <a:r>
              <a:rPr lang="pl-PL" sz="1400" dirty="0">
                <a:solidFill>
                  <a:prstClr val="black"/>
                </a:solidFill>
                <a:latin typeface="Playfair Display"/>
                <a:ea typeface="Times New Roman" panose="02020603050405020304" pitchFamily="18" charset="0"/>
              </a:rPr>
              <a:t> 754/2017</a:t>
            </a:r>
            <a:r>
              <a:rPr lang="pl-PL" sz="1400" dirty="0">
                <a:latin typeface="Playfair Display"/>
                <a:ea typeface="Times New Roman" panose="02020603050405020304" pitchFamily="18" charset="0"/>
              </a:rPr>
              <a:t>. </a:t>
            </a:r>
          </a:p>
          <a:p>
            <a:pPr algn="just">
              <a:lnSpc>
                <a:spcPct val="150000"/>
              </a:lnSpc>
              <a:spcAft>
                <a:spcPts val="600"/>
              </a:spcAft>
            </a:pPr>
            <a:r>
              <a:rPr lang="pl-PL" sz="1400" dirty="0">
                <a:latin typeface="Playfair Display"/>
                <a:ea typeface="Times New Roman" panose="02020603050405020304" pitchFamily="18" charset="0"/>
              </a:rPr>
              <a:t>Badania kliniczne regulowane w </a:t>
            </a:r>
            <a:r>
              <a:rPr lang="pl-PL" sz="1400" dirty="0">
                <a:solidFill>
                  <a:prstClr val="black"/>
                </a:solidFill>
                <a:latin typeface="Playfair Display"/>
                <a:ea typeface="Times New Roman" panose="02020603050405020304" pitchFamily="18" charset="0"/>
              </a:rPr>
              <a:t>82 rozporządzenia 754/2017 </a:t>
            </a:r>
            <a:r>
              <a:rPr lang="pl-PL" sz="1400" dirty="0">
                <a:latin typeface="Playfair Display"/>
                <a:ea typeface="Times New Roman" panose="02020603050405020304" pitchFamily="18" charset="0"/>
              </a:rPr>
              <a:t>są projektowane i prowadzone w taki sposób, by chronione były prawa, bezpieczeństwo, godność i dobrostan uczestników badania klinicznego oraz by były one nadrzędne wobec wszystkich innych interesów, a także by wygenerowane dane kliniczne były naukowo ważne, miarodajne i solidne.</a:t>
            </a:r>
          </a:p>
          <a:p>
            <a:pPr algn="just">
              <a:lnSpc>
                <a:spcPct val="150000"/>
              </a:lnSpc>
              <a:spcAft>
                <a:spcPts val="600"/>
              </a:spcAft>
            </a:pPr>
            <a:r>
              <a:rPr lang="pl-PL" sz="1400" dirty="0">
                <a:solidFill>
                  <a:prstClr val="black"/>
                </a:solidFill>
                <a:latin typeface="Playfair Display"/>
                <a:ea typeface="Times New Roman" panose="02020603050405020304" pitchFamily="18" charset="0"/>
              </a:rPr>
              <a:t> </a:t>
            </a:r>
            <a:endParaRPr lang="pl-PL" sz="14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p:txBody>
      </p:sp>
    </p:spTree>
    <p:extLst>
      <p:ext uri="{BB962C8B-B14F-4D97-AF65-F5344CB8AC3E}">
        <p14:creationId xmlns:p14="http://schemas.microsoft.com/office/powerpoint/2010/main" val="4119612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071118" y="1681186"/>
            <a:ext cx="9117331" cy="3613746"/>
          </a:xfrm>
          <a:prstGeom prst="rect">
            <a:avLst/>
          </a:prstGeom>
        </p:spPr>
        <p:txBody>
          <a:bodyPr wrap="square">
            <a:spAutoFit/>
          </a:bodyPr>
          <a:lstStyle/>
          <a:p>
            <a:pPr lvl="0" algn="just">
              <a:lnSpc>
                <a:spcPct val="150000"/>
              </a:lnSpc>
            </a:pPr>
            <a:r>
              <a:rPr lang="pl-PL" sz="1400" dirty="0">
                <a:solidFill>
                  <a:srgbClr val="333333"/>
                </a:solidFill>
                <a:latin typeface="Playfair Display"/>
              </a:rPr>
              <a:t>Badanie kliniczne, o którym mowa w art. 82</a:t>
            </a:r>
            <a:r>
              <a:rPr lang="pl-PL" sz="1400" dirty="0">
                <a:solidFill>
                  <a:prstClr val="black"/>
                </a:solidFill>
                <a:latin typeface="Playfair Display"/>
                <a:ea typeface="Times New Roman" panose="02020603050405020304" pitchFamily="18" charset="0"/>
              </a:rPr>
              <a:t> rozporządzenia 754/2017</a:t>
            </a:r>
            <a:r>
              <a:rPr lang="pl-PL" sz="1400" dirty="0">
                <a:solidFill>
                  <a:srgbClr val="333333"/>
                </a:solidFill>
                <a:latin typeface="Playfair Display"/>
              </a:rPr>
              <a:t>, może być prowadzone wyłącznie w przypadku, gdy spełnione są wszystkie następujące warunki:</a:t>
            </a:r>
          </a:p>
          <a:p>
            <a:pPr lvl="0" algn="just">
              <a:lnSpc>
                <a:spcPct val="150000"/>
              </a:lnSpc>
            </a:pPr>
            <a:r>
              <a:rPr lang="pl-PL" sz="1400" dirty="0">
                <a:solidFill>
                  <a:srgbClr val="333333"/>
                </a:solidFill>
                <a:latin typeface="Playfair Display"/>
              </a:rPr>
              <a:t>a) komisja etyczna, ustanowiona zgodnie z prawem krajowym, nie wydała w odniesieniu do danego badania klinicznego negatywnej opinii, która zgodnie z prawem krajowym jest ważna na całym terytorium tego państwa członkowskiego;</a:t>
            </a:r>
          </a:p>
          <a:p>
            <a:pPr algn="just">
              <a:lnSpc>
                <a:spcPct val="150000"/>
              </a:lnSpc>
            </a:pPr>
            <a:r>
              <a:rPr lang="pl-PL" sz="1400" dirty="0">
                <a:solidFill>
                  <a:srgbClr val="333333"/>
                </a:solidFill>
                <a:latin typeface="Playfair Display"/>
              </a:rPr>
              <a:t>b) sponsor lub jego przedstawiciel prawny lub osoba do kontaktów wyznaczeni zgodnie z ust. 2 mają miejsce zamieszkania lub siedzibę w Unii;</a:t>
            </a:r>
          </a:p>
          <a:p>
            <a:pPr algn="just">
              <a:lnSpc>
                <a:spcPct val="150000"/>
              </a:lnSpc>
            </a:pPr>
            <a:r>
              <a:rPr lang="pl-PL" sz="1400" dirty="0">
                <a:solidFill>
                  <a:srgbClr val="333333"/>
                </a:solidFill>
                <a:latin typeface="Playfair Display"/>
              </a:rPr>
              <a:t>c) szczególnie wrażliwe populacje i szczególnie wrażliwi uczestnicy są odpowiednio chronieni zgodnie z art. 64-68;</a:t>
            </a:r>
          </a:p>
          <a:p>
            <a:pPr algn="just">
              <a:lnSpc>
                <a:spcPct val="150000"/>
              </a:lnSpc>
            </a:pPr>
            <a:r>
              <a:rPr lang="pl-PL" sz="1400" dirty="0">
                <a:solidFill>
                  <a:srgbClr val="333333"/>
                </a:solidFill>
                <a:latin typeface="Playfair Display"/>
              </a:rPr>
              <a:t>d) uczestnik lub - w przypadkach, gdy uczestnik nie jest w stanie wyrazić świadomej zgody – jego przedstawiciel ustawowy wyraził świadomą zgodę zgodnie z art. 63</a:t>
            </a:r>
            <a:r>
              <a:rPr lang="pl-PL" sz="1400" dirty="0">
                <a:solidFill>
                  <a:prstClr val="black"/>
                </a:solidFill>
                <a:latin typeface="Playfair Display"/>
                <a:ea typeface="Times New Roman" panose="02020603050405020304" pitchFamily="18" charset="0"/>
              </a:rPr>
              <a:t> rozporządzenia 754/2017</a:t>
            </a:r>
            <a:r>
              <a:rPr lang="pl-PL" sz="1400" dirty="0">
                <a:solidFill>
                  <a:srgbClr val="333333"/>
                </a:solidFill>
                <a:latin typeface="Playfair Display"/>
              </a:rPr>
              <a:t>;</a:t>
            </a:r>
          </a:p>
          <a:p>
            <a:pPr algn="just">
              <a:lnSpc>
                <a:spcPct val="150000"/>
              </a:lnSpc>
            </a:pPr>
            <a:r>
              <a:rPr lang="pl-PL" sz="1400" dirty="0">
                <a:solidFill>
                  <a:srgbClr val="333333"/>
                </a:solidFill>
                <a:latin typeface="Playfair Display"/>
              </a:rPr>
              <a:t>e) przestrzegane jest prawo uczestników do integralności cielesnej i psychicznej, do prywatności oraz do ochrony dotyczących ich danych zgodnie z </a:t>
            </a:r>
            <a:r>
              <a:rPr lang="pl-PL" sz="1400" dirty="0">
                <a:solidFill>
                  <a:srgbClr val="1B7AB8"/>
                </a:solidFill>
                <a:latin typeface="Playfair Display"/>
                <a:hlinkClick r:id="rId2">
                  <a:extLst>
                    <a:ext uri="{A12FA001-AC4F-418D-AE19-62706E023703}">
                      <ahyp:hlinkClr xmlns:ahyp="http://schemas.microsoft.com/office/drawing/2018/hyperlinkcolor" val="tx"/>
                    </a:ext>
                  </a:extLst>
                </a:hlinkClick>
              </a:rPr>
              <a:t>dyrektywą</a:t>
            </a:r>
            <a:r>
              <a:rPr lang="pl-PL" sz="1400" dirty="0">
                <a:solidFill>
                  <a:srgbClr val="333333"/>
                </a:solidFill>
                <a:latin typeface="Playfair Display"/>
              </a:rPr>
              <a:t> 95/46/WE;</a:t>
            </a:r>
          </a:p>
        </p:txBody>
      </p:sp>
    </p:spTree>
    <p:extLst>
      <p:ext uri="{BB962C8B-B14F-4D97-AF65-F5344CB8AC3E}">
        <p14:creationId xmlns:p14="http://schemas.microsoft.com/office/powerpoint/2010/main" val="2402127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029768" y="1390260"/>
            <a:ext cx="9158680" cy="4906408"/>
          </a:xfrm>
          <a:prstGeom prst="rect">
            <a:avLst/>
          </a:prstGeom>
        </p:spPr>
        <p:txBody>
          <a:bodyPr wrap="square">
            <a:spAutoFit/>
          </a:bodyPr>
          <a:lstStyle/>
          <a:p>
            <a:pPr algn="just">
              <a:lnSpc>
                <a:spcPct val="150000"/>
              </a:lnSpc>
            </a:pPr>
            <a:r>
              <a:rPr lang="pl-PL" sz="1400" dirty="0">
                <a:solidFill>
                  <a:srgbClr val="333333"/>
                </a:solidFill>
                <a:latin typeface="Playfair Display"/>
              </a:rPr>
              <a:t>f) badany wyrób lub wyroby są zgodne z mającymi zastosowanie ogólnymi wymogami dotyczącymi bezpieczeństwa i działania, określonymi w załączniku I, z wyjątkiem kwestii objętych badaniem klinicznym oraz w odniesieniu do tych kwestii podjęto wszelkie środki ostrożności w celu ochrony zdrowia i bezpieczeństwa uczestników. Uwzględnia się tu - w stosownych przypadkach - badanie bezpieczeństwa technicznego i biologicznego oraz ocenę przedkliniczną, a także przepisy w dziedzinie bezpieczeństwa pracy i zapobiegania wypadkom, z uwzględnieniem aktualnego stanu wiedzy;</a:t>
            </a:r>
          </a:p>
          <a:p>
            <a:pPr algn="just">
              <a:lnSpc>
                <a:spcPct val="150000"/>
              </a:lnSpc>
            </a:pPr>
            <a:r>
              <a:rPr lang="pl-PL" sz="1400" dirty="0">
                <a:solidFill>
                  <a:srgbClr val="333333"/>
                </a:solidFill>
                <a:latin typeface="Playfair Display"/>
              </a:rPr>
              <a:t>g) badacz musi być osobą wykonującą zawód, który w danym państwie członkowskim uznawany jest za kwalifikujący do pełnienia roli badacza ze względu na posiadaną niezbędną wiedzę naukową i doświadczenie w zakresie opieki nad pacjentem. Pozostali członkowie personelu biorący udział w prowadzeniu badania klinicznego muszą posiadać odpowiednie kwalifikacje w stosownej dziedzinie medycyny oraz w metodyce prowadzenia badań klinicznych niezbędne do wykonywania swoich zadań, zdobyte w drodze kształcenia, szkolenia lub doświadczenia.</a:t>
            </a:r>
            <a:endParaRPr lang="pl-PL" sz="1400" dirty="0">
              <a:latin typeface="Playfair Display"/>
              <a:ea typeface="Times New Roman" panose="02020603050405020304" pitchFamily="18" charset="0"/>
            </a:endParaRPr>
          </a:p>
          <a:p>
            <a:pPr algn="just">
              <a:lnSpc>
                <a:spcPct val="150000"/>
              </a:lnSpc>
            </a:pPr>
            <a:endParaRPr lang="pl-PL" sz="1400" dirty="0">
              <a:latin typeface="Playfair Display"/>
              <a:ea typeface="Times New Roman" panose="02020603050405020304" pitchFamily="18" charset="0"/>
            </a:endParaRPr>
          </a:p>
          <a:p>
            <a:pPr algn="just">
              <a:lnSpc>
                <a:spcPct val="150000"/>
              </a:lnSpc>
            </a:pPr>
            <a:r>
              <a:rPr lang="pl-PL" sz="1400" dirty="0">
                <a:latin typeface="Playfair Display"/>
                <a:ea typeface="Times New Roman" panose="02020603050405020304" pitchFamily="18" charset="0"/>
              </a:rPr>
              <a:t>Jednocześnie w celu ochrony praw, bezpieczeństwa, godności i dobrostanu uczestników oraz naukowej i etycznej integralności badań klinicznych prowadzonych do celów innych niż wymienione w art. 62 ust. 1 rozporządzenia</a:t>
            </a:r>
            <a:r>
              <a:rPr lang="pl-PL" sz="1400" dirty="0">
                <a:solidFill>
                  <a:prstClr val="black"/>
                </a:solidFill>
                <a:latin typeface="Playfair Display"/>
                <a:ea typeface="Times New Roman" panose="02020603050405020304" pitchFamily="18" charset="0"/>
              </a:rPr>
              <a:t> 754/2017</a:t>
            </a:r>
            <a:r>
              <a:rPr lang="pl-PL" sz="1400" dirty="0">
                <a:latin typeface="Playfair Display"/>
                <a:ea typeface="Times New Roman" panose="02020603050405020304" pitchFamily="18" charset="0"/>
              </a:rPr>
              <a:t>, każde państwo członkowskie określa dodatkowe wymogi dotyczące takich badań, jakie uzna za stosowne.</a:t>
            </a:r>
            <a:endParaRPr lang="pl-PL" sz="1400" b="1" dirty="0">
              <a:solidFill>
                <a:srgbClr val="C00000"/>
              </a:solidFill>
              <a:latin typeface="Playfair Display"/>
              <a:ea typeface="Times New Roman" panose="02020603050405020304" pitchFamily="18" charset="0"/>
            </a:endParaRPr>
          </a:p>
          <a:p>
            <a:pPr algn="just">
              <a:lnSpc>
                <a:spcPct val="150000"/>
              </a:lnSpc>
            </a:pPr>
            <a:r>
              <a:rPr lang="pl-PL" sz="1400" dirty="0">
                <a:latin typeface="Playfair Display"/>
                <a:ea typeface="Times New Roman" panose="02020603050405020304" pitchFamily="18" charset="0"/>
              </a:rPr>
              <a:t> </a:t>
            </a:r>
            <a:endParaRPr lang="pl-PL" sz="1400" dirty="0">
              <a:solidFill>
                <a:srgbClr val="333333"/>
              </a:solidFill>
              <a:latin typeface="Playfair Display"/>
            </a:endParaRPr>
          </a:p>
        </p:txBody>
      </p:sp>
    </p:spTree>
    <p:extLst>
      <p:ext uri="{BB962C8B-B14F-4D97-AF65-F5344CB8AC3E}">
        <p14:creationId xmlns:p14="http://schemas.microsoft.com/office/powerpoint/2010/main" val="695692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029769" y="1987420"/>
            <a:ext cx="9158680" cy="3829190"/>
          </a:xfrm>
          <a:prstGeom prst="rect">
            <a:avLst/>
          </a:prstGeom>
        </p:spPr>
        <p:txBody>
          <a:bodyPr wrap="square">
            <a:spAutoFit/>
          </a:bodyPr>
          <a:lstStyle/>
          <a:p>
            <a:pPr algn="just">
              <a:lnSpc>
                <a:spcPct val="150000"/>
              </a:lnSpc>
            </a:pPr>
            <a:r>
              <a:rPr lang="pl-PL" sz="1400" b="1" dirty="0">
                <a:solidFill>
                  <a:srgbClr val="C00000"/>
                </a:solidFill>
                <a:latin typeface="Playfair Display"/>
                <a:ea typeface="Times New Roman" panose="02020603050405020304" pitchFamily="18" charset="0"/>
              </a:rPr>
              <a:t>WAŻNE</a:t>
            </a:r>
            <a:r>
              <a:rPr lang="pl-PL" sz="1400" dirty="0">
                <a:latin typeface="Playfair Display"/>
                <a:ea typeface="Times New Roman" panose="02020603050405020304" pitchFamily="18" charset="0"/>
              </a:rPr>
              <a:t> aktualnie trwają prace legislacyjne nad uregulowaniem tych wymogów na poziomie krajowym – mają one zostać określone w ustawie o wyrobach medycznych. </a:t>
            </a:r>
          </a:p>
          <a:p>
            <a:pPr>
              <a:lnSpc>
                <a:spcPct val="150000"/>
              </a:lnSpc>
            </a:pPr>
            <a:endParaRPr lang="pl-PL" sz="1400" dirty="0">
              <a:latin typeface="Playfair Display"/>
              <a:ea typeface="Calibri" panose="020F0502020204030204" pitchFamily="34" charset="0"/>
            </a:endParaRPr>
          </a:p>
          <a:p>
            <a:pPr>
              <a:lnSpc>
                <a:spcPct val="150000"/>
              </a:lnSpc>
            </a:pPr>
            <a:r>
              <a:rPr lang="pl-PL" sz="1400" dirty="0">
                <a:latin typeface="Playfair Display"/>
                <a:ea typeface="Calibri" panose="020F0502020204030204" pitchFamily="34" charset="0"/>
              </a:rPr>
              <a:t>W projekcie ustawy o wyrobach medycznych w art. 39 ust 3 wskazano, że:</a:t>
            </a:r>
          </a:p>
          <a:p>
            <a:pPr>
              <a:lnSpc>
                <a:spcPct val="150000"/>
              </a:lnSpc>
            </a:pPr>
            <a:r>
              <a:rPr lang="pl-PL" sz="1400" dirty="0">
                <a:latin typeface="Playfair Display"/>
                <a:ea typeface="Calibri" panose="020F0502020204030204" pitchFamily="34" charset="0"/>
              </a:rPr>
              <a:t> </a:t>
            </a:r>
          </a:p>
          <a:p>
            <a:pPr>
              <a:lnSpc>
                <a:spcPct val="150000"/>
              </a:lnSpc>
            </a:pPr>
            <a:r>
              <a:rPr lang="pl-PL" sz="1400" dirty="0">
                <a:latin typeface="Playfair Display"/>
                <a:ea typeface="Calibri" panose="020F0502020204030204" pitchFamily="34" charset="0"/>
              </a:rPr>
              <a:t>„3. Sponsor, który zamierza prowadzić na terytorium Rzeczpospolitej Polskiej badanie kliniczne, o którym mowa w art. 82 ust. 1 rozporządzenia 2017/745, </a:t>
            </a:r>
            <a:r>
              <a:rPr lang="pl-PL" sz="1400" b="1" dirty="0">
                <a:latin typeface="Playfair Display"/>
                <a:ea typeface="Calibri" panose="020F0502020204030204" pitchFamily="34" charset="0"/>
              </a:rPr>
              <a:t>składa do Prezesa Urzędu wniosek o pozwolenie na prowadzenie takiego badania klinicznego</a:t>
            </a:r>
            <a:r>
              <a:rPr lang="pl-PL" sz="1400" dirty="0">
                <a:latin typeface="Playfair Display"/>
                <a:ea typeface="Calibri" panose="020F0502020204030204" pitchFamily="34" charset="0"/>
              </a:rPr>
              <a:t>. Do wniosku sponsor dołącza informacje i dokumenty określone w rozdziale II załącznika XV do rozporządzenia – 30 – 2017/745, z wyjątkiem danych i dokumentów wymienionych w sekcjach 1.5, 1.15 i 3.1.1 rozdziału II tego załącznika.”.</a:t>
            </a:r>
          </a:p>
          <a:p>
            <a:pPr>
              <a:spcAft>
                <a:spcPts val="0"/>
              </a:spcAft>
            </a:pPr>
            <a:r>
              <a:rPr lang="pl-PL" sz="1400" dirty="0">
                <a:latin typeface="Playfair Display"/>
                <a:ea typeface="Calibri" panose="020F0502020204030204" pitchFamily="34" charset="0"/>
              </a:rPr>
              <a:t> </a:t>
            </a:r>
          </a:p>
          <a:p>
            <a:pPr algn="just">
              <a:lnSpc>
                <a:spcPct val="150000"/>
              </a:lnSpc>
            </a:pPr>
            <a:endParaRPr lang="pl-PL" sz="1400" dirty="0">
              <a:solidFill>
                <a:srgbClr val="333333"/>
              </a:solidFill>
              <a:latin typeface="Playfair Display"/>
            </a:endParaRPr>
          </a:p>
          <a:p>
            <a:pPr algn="just">
              <a:lnSpc>
                <a:spcPct val="150000"/>
              </a:lnSpc>
            </a:pPr>
            <a:endParaRPr lang="pl-PL" sz="1400" dirty="0">
              <a:solidFill>
                <a:srgbClr val="333333"/>
              </a:solidFill>
              <a:latin typeface="Playfair Display"/>
            </a:endParaRPr>
          </a:p>
        </p:txBody>
      </p:sp>
    </p:spTree>
    <p:extLst>
      <p:ext uri="{BB962C8B-B14F-4D97-AF65-F5344CB8AC3E}">
        <p14:creationId xmlns:p14="http://schemas.microsoft.com/office/powerpoint/2010/main" val="1307445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817389" y="3930392"/>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262615" y="1373736"/>
            <a:ext cx="8807100" cy="4862870"/>
          </a:xfrm>
          <a:prstGeom prst="rect">
            <a:avLst/>
          </a:prstGeom>
        </p:spPr>
        <p:txBody>
          <a:bodyPr wrap="square">
            <a:spAutoFit/>
          </a:bodyPr>
          <a:lstStyle/>
          <a:p>
            <a:pPr algn="just">
              <a:lnSpc>
                <a:spcPct val="150000"/>
              </a:lnSpc>
              <a:buClr>
                <a:srgbClr val="C00000"/>
              </a:buClr>
            </a:pPr>
            <a:r>
              <a:rPr lang="pl-PL" sz="1400" b="1" dirty="0">
                <a:solidFill>
                  <a:srgbClr val="C00000"/>
                </a:solidFill>
                <a:latin typeface="Playfair Display"/>
              </a:rPr>
              <a:t>Bardzo istotne:</a:t>
            </a:r>
          </a:p>
          <a:p>
            <a:pPr algn="just">
              <a:lnSpc>
                <a:spcPct val="150000"/>
              </a:lnSpc>
            </a:pPr>
            <a:r>
              <a:rPr lang="pl-PL" sz="1400" b="1" dirty="0">
                <a:solidFill>
                  <a:srgbClr val="C00000"/>
                </a:solidFill>
                <a:latin typeface="Playfair Display"/>
              </a:rPr>
              <a:t>Definicja sponsora </a:t>
            </a:r>
            <a:r>
              <a:rPr lang="pl-PL" sz="1400" dirty="0">
                <a:latin typeface="Playfair Display"/>
              </a:rPr>
              <a:t>- dotychczas, </a:t>
            </a:r>
            <a:r>
              <a:rPr lang="pl-PL" sz="1400" dirty="0">
                <a:latin typeface="Playfair Display"/>
                <a:ea typeface="Arial" panose="020B0604020202020204" pitchFamily="34" charset="0"/>
              </a:rPr>
              <a:t>zgodnie z treścią przepisu art. 2 ust. 1 pkt 28 Ustawy o wyrobach medycznych sponsor badania klinicznego wyrobu medycznego musiał być wytwórcą odpowiedzialnym za podjęcie, prowadzenie </a:t>
            </a:r>
            <a:br>
              <a:rPr lang="pl-PL" sz="1400" dirty="0">
                <a:latin typeface="Playfair Display"/>
                <a:ea typeface="Arial" panose="020B0604020202020204" pitchFamily="34" charset="0"/>
              </a:rPr>
            </a:br>
            <a:r>
              <a:rPr lang="pl-PL" sz="1400" dirty="0">
                <a:latin typeface="Playfair Display"/>
                <a:ea typeface="Arial" panose="020B0604020202020204" pitchFamily="34" charset="0"/>
              </a:rPr>
              <a:t>i finansowanie badania klinicznego, a w przypadku wytwórcy niemającego miejsca zamieszkania lub siedziby </a:t>
            </a:r>
            <a:br>
              <a:rPr lang="pl-PL" sz="1400" dirty="0">
                <a:latin typeface="Playfair Display"/>
                <a:ea typeface="Arial" panose="020B0604020202020204" pitchFamily="34" charset="0"/>
              </a:rPr>
            </a:br>
            <a:r>
              <a:rPr lang="pl-PL" sz="1400" dirty="0">
                <a:latin typeface="Playfair Display"/>
                <a:ea typeface="Arial" panose="020B0604020202020204" pitchFamily="34" charset="0"/>
              </a:rPr>
              <a:t>w państwie członkowskim –- jego autoryzowany przedstawiciel. </a:t>
            </a:r>
          </a:p>
          <a:p>
            <a:pPr algn="just">
              <a:lnSpc>
                <a:spcPct val="150000"/>
              </a:lnSpc>
            </a:pPr>
            <a:r>
              <a:rPr lang="pl-PL" sz="1400" dirty="0">
                <a:latin typeface="Playfair Display"/>
                <a:ea typeface="Arial" panose="020B0604020202020204" pitchFamily="34" charset="0"/>
              </a:rPr>
              <a:t>Zgodnie z definicją zawartą w art. 2 ust. 1 pkt 45 tej ustawy mianem „wytwórcy” określało się: </a:t>
            </a:r>
            <a:endParaRPr lang="en-US" sz="1400" dirty="0">
              <a:latin typeface="Playfair Display"/>
              <a:ea typeface="Times New Roman" panose="02020603050405020304" pitchFamily="18" charset="0"/>
            </a:endParaRPr>
          </a:p>
          <a:p>
            <a:pPr algn="just">
              <a:lnSpc>
                <a:spcPct val="150000"/>
              </a:lnSpc>
            </a:pPr>
            <a:r>
              <a:rPr lang="pl-PL" sz="1400" dirty="0">
                <a:latin typeface="Playfair Display"/>
                <a:ea typeface="Arial" panose="020B0604020202020204" pitchFamily="34" charset="0"/>
              </a:rPr>
              <a:t>a) podmiot odpowiedzialny za projektowanie, wytwarzanie, pakowanie i oznakowanie wyrobu przed wprowadzeniem go do obrotu pod nazwą własną, niezależnie od tego, czy te czynności wykonuje on sam, czy w jego imieniu inny podmiot, </a:t>
            </a:r>
            <a:endParaRPr lang="en-US" sz="1400" dirty="0">
              <a:latin typeface="Playfair Display"/>
              <a:ea typeface="Times New Roman" panose="02020603050405020304" pitchFamily="18" charset="0"/>
            </a:endParaRPr>
          </a:p>
          <a:p>
            <a:pPr algn="just">
              <a:lnSpc>
                <a:spcPct val="150000"/>
              </a:lnSpc>
            </a:pPr>
            <a:r>
              <a:rPr lang="pl-PL" sz="1400" dirty="0">
                <a:latin typeface="Playfair Display"/>
                <a:ea typeface="Arial" panose="020B0604020202020204" pitchFamily="34" charset="0"/>
              </a:rPr>
              <a:t>b) podmiot, który montuje, pakuje, przetwarza, całkowicie odtwarza lub oznakowuje gotowy produkt lub nadaje mu przewidziane zastosowanie, w celu wprowadzenia go do obrotu jako wyrobu pod nazwą własną, z wyjątkiem podmiotu, który montuje lub dostosowuje wyroby już wprowadzone do obrotu, w celu ich przewidzianego zastosowania przez indywidualnego pacjenta.</a:t>
            </a:r>
          </a:p>
          <a:p>
            <a:pPr algn="just">
              <a:lnSpc>
                <a:spcPct val="150000"/>
              </a:lnSpc>
              <a:buClr>
                <a:srgbClr val="C00000"/>
              </a:buClr>
            </a:pPr>
            <a:endParaRPr lang="pl-PL" sz="14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p:txBody>
      </p:sp>
      <p:pic>
        <p:nvPicPr>
          <p:cNvPr id="3" name="Grafika 2" descr="Wykrzyknik">
            <a:extLst>
              <a:ext uri="{FF2B5EF4-FFF2-40B4-BE49-F238E27FC236}">
                <a16:creationId xmlns:a16="http://schemas.microsoft.com/office/drawing/2014/main" id="{CAA71A14-B126-4EB7-BA79-A7BDE7FDDF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3273" y="1254280"/>
            <a:ext cx="692989" cy="692989"/>
          </a:xfrm>
          <a:prstGeom prst="rect">
            <a:avLst/>
          </a:prstGeom>
        </p:spPr>
      </p:pic>
    </p:spTree>
    <p:extLst>
      <p:ext uri="{BB962C8B-B14F-4D97-AF65-F5344CB8AC3E}">
        <p14:creationId xmlns:p14="http://schemas.microsoft.com/office/powerpoint/2010/main" val="2308558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817389" y="3930392"/>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262615" y="1373736"/>
            <a:ext cx="8807100" cy="3447098"/>
          </a:xfrm>
          <a:prstGeom prst="rect">
            <a:avLst/>
          </a:prstGeom>
        </p:spPr>
        <p:txBody>
          <a:bodyPr wrap="square">
            <a:spAutoFit/>
          </a:bodyPr>
          <a:lstStyle/>
          <a:p>
            <a:pPr algn="just">
              <a:buClr>
                <a:srgbClr val="C00000"/>
              </a:buClr>
            </a:pPr>
            <a:r>
              <a:rPr lang="pl-PL" sz="1700" b="1" dirty="0">
                <a:solidFill>
                  <a:srgbClr val="C00000"/>
                </a:solidFill>
                <a:latin typeface="Playfair Display"/>
              </a:rPr>
              <a:t>Bardzo istotne:</a:t>
            </a:r>
          </a:p>
          <a:p>
            <a:pPr lvl="0" algn="just">
              <a:buClr>
                <a:srgbClr val="C00000"/>
              </a:buClr>
            </a:pPr>
            <a:endParaRPr lang="pl-PL" sz="1400" dirty="0">
              <a:solidFill>
                <a:prstClr val="black"/>
              </a:solidFill>
              <a:latin typeface="Playfair Display"/>
            </a:endParaRPr>
          </a:p>
          <a:p>
            <a:pPr lvl="0" algn="just">
              <a:buClr>
                <a:srgbClr val="C00000"/>
              </a:buClr>
            </a:pPr>
            <a:r>
              <a:rPr lang="pl-PL" sz="1400" dirty="0">
                <a:solidFill>
                  <a:prstClr val="black"/>
                </a:solidFill>
                <a:latin typeface="Playfair Display"/>
              </a:rPr>
              <a:t>Rozporządzenie </a:t>
            </a:r>
            <a:r>
              <a:rPr lang="pl-PL" sz="1400" dirty="0">
                <a:solidFill>
                  <a:prstClr val="black"/>
                </a:solidFill>
                <a:latin typeface="Playfair Display"/>
                <a:ea typeface="Times New Roman" panose="02020603050405020304" pitchFamily="18" charset="0"/>
              </a:rPr>
              <a:t>754/2017 wprowadza nową definicję sponsora.</a:t>
            </a:r>
          </a:p>
          <a:p>
            <a:pPr lvl="0" algn="just">
              <a:buClr>
                <a:srgbClr val="C00000"/>
              </a:buClr>
            </a:pPr>
            <a:endParaRPr lang="pl-PL" sz="1400" dirty="0">
              <a:solidFill>
                <a:prstClr val="black"/>
              </a:solidFill>
              <a:latin typeface="Playfair Display"/>
              <a:ea typeface="Times New Roman" panose="02020603050405020304" pitchFamily="18" charset="0"/>
            </a:endParaRPr>
          </a:p>
          <a:p>
            <a:pPr algn="just">
              <a:lnSpc>
                <a:spcPct val="150000"/>
              </a:lnSpc>
              <a:spcAft>
                <a:spcPts val="600"/>
              </a:spcAft>
            </a:pPr>
            <a:r>
              <a:rPr lang="pl-PL" sz="1400" dirty="0">
                <a:latin typeface="Playfair Display"/>
                <a:ea typeface="Arial" panose="020B0604020202020204" pitchFamily="34" charset="0"/>
              </a:rPr>
              <a:t>Zgodnie z art. 2 pkt 49 rozporządzenia 754/2017 sponsor oznacza osobę fizyczną, przedsiębiorstwo, instytucję lub organizację, które są odpowiedzialne za podjęcie badania klinicznego, za zarządzanie nim oraz za organizację jego finansowania. </a:t>
            </a:r>
          </a:p>
          <a:p>
            <a:pPr algn="just">
              <a:lnSpc>
                <a:spcPct val="150000"/>
              </a:lnSpc>
              <a:spcAft>
                <a:spcPts val="600"/>
              </a:spcAft>
            </a:pPr>
            <a:r>
              <a:rPr lang="pl-PL" sz="1400" dirty="0">
                <a:latin typeface="Playfair Display"/>
                <a:ea typeface="Arial" panose="020B0604020202020204" pitchFamily="34" charset="0"/>
              </a:rPr>
              <a:t>W związku z powyższym zmiennie ulegnie definicja sponsora, a tym samym przestanie obowiązywać wymóg by sponsor badania klinicznego wyrobu medycznego był jego wytwórcą.</a:t>
            </a:r>
            <a:endParaRPr lang="en-US" sz="1400" dirty="0">
              <a:latin typeface="Playfair Display"/>
              <a:ea typeface="Times New Roman" panose="02020603050405020304" pitchFamily="18" charset="0"/>
            </a:endParaRPr>
          </a:p>
          <a:p>
            <a:pPr lvl="0" algn="just">
              <a:buClr>
                <a:srgbClr val="C00000"/>
              </a:buClr>
            </a:pPr>
            <a:endParaRPr lang="pl-PL" sz="1400" dirty="0">
              <a:solidFill>
                <a:prstClr val="black"/>
              </a:solidFill>
              <a:latin typeface="Playfair Display"/>
              <a:ea typeface="Times New Roman" panose="02020603050405020304" pitchFamily="18" charset="0"/>
            </a:endParaRPr>
          </a:p>
          <a:p>
            <a:pPr algn="just">
              <a:buClr>
                <a:srgbClr val="C00000"/>
              </a:buClr>
            </a:pPr>
            <a:endParaRPr lang="pl-PL" sz="1400" dirty="0">
              <a:solidFill>
                <a:schemeClr val="tx2">
                  <a:lumMod val="75000"/>
                </a:schemeClr>
              </a:solidFill>
              <a:latin typeface="Playfair Display"/>
            </a:endParaRPr>
          </a:p>
          <a:p>
            <a:pPr algn="just">
              <a:buClr>
                <a:srgbClr val="C00000"/>
              </a:buClr>
            </a:pPr>
            <a:endParaRPr lang="pl-PL" sz="1600" dirty="0">
              <a:solidFill>
                <a:schemeClr val="tx2">
                  <a:lumMod val="75000"/>
                </a:schemeClr>
              </a:solidFill>
              <a:latin typeface="Playfair Display"/>
            </a:endParaRPr>
          </a:p>
        </p:txBody>
      </p:sp>
      <p:pic>
        <p:nvPicPr>
          <p:cNvPr id="3" name="Grafika 2" descr="Wykrzyknik">
            <a:extLst>
              <a:ext uri="{FF2B5EF4-FFF2-40B4-BE49-F238E27FC236}">
                <a16:creationId xmlns:a16="http://schemas.microsoft.com/office/drawing/2014/main" id="{CAA71A14-B126-4EB7-BA79-A7BDE7FDDF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0008" y="1237294"/>
            <a:ext cx="692989" cy="692989"/>
          </a:xfrm>
          <a:prstGeom prst="rect">
            <a:avLst/>
          </a:prstGeom>
        </p:spPr>
      </p:pic>
    </p:spTree>
    <p:extLst>
      <p:ext uri="{BB962C8B-B14F-4D97-AF65-F5344CB8AC3E}">
        <p14:creationId xmlns:p14="http://schemas.microsoft.com/office/powerpoint/2010/main" val="2596065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latin typeface="Playfair Display"/>
                <a:ea typeface="Times New Roman" panose="02020603050405020304" pitchFamily="18" charset="0"/>
                <a:cs typeface="Times New Roman" panose="02020603050405020304" pitchFamily="18" charset="0"/>
              </a:rPr>
              <a:t>Projekty składane w ramach Konkursu </a:t>
            </a:r>
            <a:endParaRPr lang="pl-PL" sz="2800" b="1" dirty="0">
              <a:solidFill>
                <a:srgbClr val="7F7F7F">
                  <a:lumMod val="75000"/>
                </a:srgbClr>
              </a:solidFill>
              <a:latin typeface="Playfair Display"/>
              <a:ea typeface="Segoe UI Black" panose="020B0A02040204020203" pitchFamily="34" charset="0"/>
            </a:endParaRPr>
          </a:p>
        </p:txBody>
      </p:sp>
      <p:sp>
        <p:nvSpPr>
          <p:cNvPr id="16" name="Prostokąt 15">
            <a:extLst>
              <a:ext uri="{FF2B5EF4-FFF2-40B4-BE49-F238E27FC236}">
                <a16:creationId xmlns:a16="http://schemas.microsoft.com/office/drawing/2014/main" id="{169C0EDB-BD0A-47C8-9448-2F5D9B26B20D}"/>
              </a:ext>
            </a:extLst>
          </p:cNvPr>
          <p:cNvSpPr/>
          <p:nvPr/>
        </p:nvSpPr>
        <p:spPr>
          <a:xfrm>
            <a:off x="2262615" y="1866122"/>
            <a:ext cx="7915951" cy="3585597"/>
          </a:xfrm>
          <a:prstGeom prst="rect">
            <a:avLst/>
          </a:prstGeom>
        </p:spPr>
        <p:txBody>
          <a:bodyPr wrap="square">
            <a:spAutoFit/>
          </a:bodyPr>
          <a:lstStyle/>
          <a:p>
            <a:pPr algn="just">
              <a:lnSpc>
                <a:spcPct val="150000"/>
              </a:lnSpc>
            </a:pPr>
            <a:r>
              <a:rPr lang="pl-PL" sz="1600" dirty="0">
                <a:solidFill>
                  <a:schemeClr val="tx2">
                    <a:lumMod val="75000"/>
                  </a:schemeClr>
                </a:solidFill>
                <a:latin typeface="Playfair Display"/>
              </a:rPr>
              <a:t>Projekty składane w ramach Konkursu muszą posiadać status niekomercyjnych badań klinicznych dotyczących oceny skutków działania:</a:t>
            </a:r>
          </a:p>
          <a:p>
            <a:pPr algn="just">
              <a:lnSpc>
                <a:spcPct val="150000"/>
              </a:lnSpc>
            </a:pPr>
            <a:r>
              <a:rPr lang="pl-PL" sz="1600" dirty="0">
                <a:solidFill>
                  <a:schemeClr val="tx2">
                    <a:lumMod val="75000"/>
                  </a:schemeClr>
                </a:solidFill>
                <a:latin typeface="Playfair Display"/>
              </a:rPr>
              <a:t>a. produktu leczniczego </a:t>
            </a:r>
          </a:p>
          <a:p>
            <a:pPr algn="just">
              <a:lnSpc>
                <a:spcPct val="150000"/>
              </a:lnSpc>
            </a:pPr>
            <a:r>
              <a:rPr lang="pl-PL" sz="1600" dirty="0">
                <a:solidFill>
                  <a:schemeClr val="tx2">
                    <a:lumMod val="75000"/>
                  </a:schemeClr>
                </a:solidFill>
                <a:latin typeface="Playfair Display"/>
              </a:rPr>
              <a:t>      lub</a:t>
            </a:r>
          </a:p>
          <a:p>
            <a:pPr algn="just">
              <a:lnSpc>
                <a:spcPct val="150000"/>
              </a:lnSpc>
            </a:pPr>
            <a:r>
              <a:rPr lang="pl-PL" sz="1600" dirty="0">
                <a:solidFill>
                  <a:schemeClr val="tx2">
                    <a:lumMod val="75000"/>
                  </a:schemeClr>
                </a:solidFill>
                <a:latin typeface="Playfair Display"/>
              </a:rPr>
              <a:t>b. wyrobu medycznego.</a:t>
            </a:r>
          </a:p>
          <a:p>
            <a:pPr algn="just">
              <a:lnSpc>
                <a:spcPct val="150000"/>
              </a:lnSpc>
            </a:pPr>
            <a:r>
              <a:rPr lang="pl-PL" sz="1600" dirty="0">
                <a:solidFill>
                  <a:schemeClr val="tx2">
                    <a:lumMod val="75000"/>
                  </a:schemeClr>
                </a:solidFill>
                <a:latin typeface="Playfair Display"/>
              </a:rPr>
              <a:t>Regulamin dopuszcza finansowanie niekomercyjnych badań klinicznych, których przedmiotem jest wypracowanie nowych schematów diagnostycznych i terapeutycznych, jeżeli schematy te zostaną wypracowane w ramach badania klinicznego produktu leczniczego lub wyrobu medycznego.</a:t>
            </a:r>
          </a:p>
          <a:p>
            <a:pPr algn="just"/>
            <a:endParaRPr lang="pl-PL" sz="1100" u="sng" dirty="0">
              <a:solidFill>
                <a:schemeClr val="tx2">
                  <a:lumMod val="75000"/>
                </a:schemeClr>
              </a:solidFill>
              <a:latin typeface="Playfair Display"/>
            </a:endParaRPr>
          </a:p>
        </p:txBody>
      </p:sp>
    </p:spTree>
    <p:extLst>
      <p:ext uri="{BB962C8B-B14F-4D97-AF65-F5344CB8AC3E}">
        <p14:creationId xmlns:p14="http://schemas.microsoft.com/office/powerpoint/2010/main" val="7271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602863" y="2029642"/>
            <a:ext cx="8807100" cy="1028423"/>
          </a:xfrm>
          <a:prstGeom prst="rect">
            <a:avLst/>
          </a:prstGeom>
        </p:spPr>
        <p:txBody>
          <a:bodyPr wrap="square">
            <a:spAutoFit/>
          </a:bodyPr>
          <a:lstStyle/>
          <a:p>
            <a:pPr algn="just">
              <a:lnSpc>
                <a:spcPct val="150000"/>
              </a:lnSpc>
              <a:buClr>
                <a:srgbClr val="C00000"/>
              </a:buClr>
            </a:pPr>
            <a:r>
              <a:rPr lang="pl-PL" sz="1400" dirty="0">
                <a:latin typeface="Playfair Display"/>
              </a:rPr>
              <a:t>Ścisłe powiązanie obowiązku pełnienia roli sponsora i wytwórcy przez jeden podmiot w badaniu klinicznym wyrobu medycznego </a:t>
            </a:r>
            <a:r>
              <a:rPr lang="pl-PL" sz="1400" u="sng" dirty="0">
                <a:latin typeface="Playfair Display"/>
              </a:rPr>
              <a:t>przestało obowiązywać </a:t>
            </a:r>
            <a:r>
              <a:rPr lang="pl-PL" sz="1400" dirty="0">
                <a:latin typeface="Playfair Display"/>
              </a:rPr>
              <a:t>w momencie rozpoczęcia stosowania rozporządzenia 745/2017 – </a:t>
            </a:r>
            <a:r>
              <a:rPr lang="pl-PL" sz="1400" b="1" dirty="0">
                <a:latin typeface="Playfair Display"/>
              </a:rPr>
              <a:t>od dnia 26 maja 2021 r.</a:t>
            </a:r>
          </a:p>
        </p:txBody>
      </p:sp>
    </p:spTree>
    <p:extLst>
      <p:ext uri="{BB962C8B-B14F-4D97-AF65-F5344CB8AC3E}">
        <p14:creationId xmlns:p14="http://schemas.microsoft.com/office/powerpoint/2010/main" val="1894467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Badania nieinterwencyjne</a:t>
            </a:r>
          </a:p>
        </p:txBody>
      </p:sp>
      <p:sp>
        <p:nvSpPr>
          <p:cNvPr id="25" name="Prostokąt 24">
            <a:extLst>
              <a:ext uri="{FF2B5EF4-FFF2-40B4-BE49-F238E27FC236}">
                <a16:creationId xmlns:a16="http://schemas.microsoft.com/office/drawing/2014/main" id="{C9BDC3C2-6A07-4D90-8967-CA5F7E00FAF9}"/>
              </a:ext>
            </a:extLst>
          </p:cNvPr>
          <p:cNvSpPr/>
          <p:nvPr/>
        </p:nvSpPr>
        <p:spPr>
          <a:xfrm>
            <a:off x="2602863" y="2959622"/>
            <a:ext cx="8807100" cy="2321085"/>
          </a:xfrm>
          <a:prstGeom prst="rect">
            <a:avLst/>
          </a:prstGeom>
        </p:spPr>
        <p:txBody>
          <a:bodyPr wrap="square">
            <a:spAutoFit/>
          </a:bodyPr>
          <a:lstStyle/>
          <a:p>
            <a:pPr>
              <a:lnSpc>
                <a:spcPct val="150000"/>
              </a:lnSpc>
              <a:buClr>
                <a:srgbClr val="C00000"/>
              </a:buClr>
            </a:pPr>
            <a:r>
              <a:rPr lang="pl-PL" sz="1400" b="1" dirty="0">
                <a:solidFill>
                  <a:schemeClr val="tx2">
                    <a:lumMod val="75000"/>
                  </a:schemeClr>
                </a:solidFill>
                <a:latin typeface="Playfair Display"/>
              </a:rPr>
              <a:t>Badania nieinterwencyjne to badania, w których:</a:t>
            </a:r>
          </a:p>
          <a:p>
            <a:pPr marL="630238" indent="-363538">
              <a:lnSpc>
                <a:spcPct val="150000"/>
              </a:lnSpc>
              <a:buClr>
                <a:schemeClr val="tx2">
                  <a:lumMod val="75000"/>
                </a:schemeClr>
              </a:buClr>
              <a:buFont typeface="+mj-lt"/>
              <a:buAutoNum type="arabicParenR"/>
            </a:pPr>
            <a:r>
              <a:rPr lang="pl-PL" sz="1400" dirty="0">
                <a:solidFill>
                  <a:schemeClr val="tx2">
                    <a:lumMod val="75000"/>
                  </a:schemeClr>
                </a:solidFill>
                <a:latin typeface="Playfair Display"/>
              </a:rPr>
              <a:t>produkty lecznicze są stosowane w sposób określony w pozwoleniu na dopuszczenie do obrotu;</a:t>
            </a:r>
          </a:p>
          <a:p>
            <a:pPr marL="630238" indent="-363538">
              <a:lnSpc>
                <a:spcPct val="150000"/>
              </a:lnSpc>
              <a:buClr>
                <a:schemeClr val="tx2">
                  <a:lumMod val="75000"/>
                </a:schemeClr>
              </a:buClr>
              <a:buFont typeface="+mj-lt"/>
              <a:buAutoNum type="arabicParenR"/>
            </a:pPr>
            <a:r>
              <a:rPr lang="pl-PL" sz="1400" dirty="0">
                <a:solidFill>
                  <a:schemeClr val="tx2">
                    <a:lumMod val="75000"/>
                  </a:schemeClr>
                </a:solidFill>
                <a:latin typeface="Playfair Display"/>
              </a:rPr>
              <a:t>przydzielenie chorego do grupy, w której stosowana jest określona metoda leczenia, nie następuje na podstawie protokołu badania, ale zależy od aktualnej praktyki, a decyzja o podaniu leku jest jednoznacznie oddzielona od decyzji o włączeniu pacjenta do badania;</a:t>
            </a:r>
          </a:p>
          <a:p>
            <a:pPr marL="630238" indent="-363538">
              <a:lnSpc>
                <a:spcPct val="150000"/>
              </a:lnSpc>
              <a:buClr>
                <a:schemeClr val="tx2">
                  <a:lumMod val="75000"/>
                </a:schemeClr>
              </a:buClr>
              <a:buFont typeface="+mj-lt"/>
              <a:buAutoNum type="arabicParenR"/>
            </a:pPr>
            <a:r>
              <a:rPr lang="pl-PL" sz="1400" dirty="0">
                <a:solidFill>
                  <a:schemeClr val="tx2">
                    <a:lumMod val="75000"/>
                  </a:schemeClr>
                </a:solidFill>
                <a:latin typeface="Playfair Display"/>
              </a:rPr>
              <a:t>u pacjentów nie wykonuje się żadnych dodatkowych procedur diagnostycznych ani monitorowania, a do analizy zebranych danych stosuje się metody epidemiologiczne.</a:t>
            </a:r>
          </a:p>
        </p:txBody>
      </p:sp>
      <p:sp>
        <p:nvSpPr>
          <p:cNvPr id="2" name="Prostokąt 1">
            <a:extLst>
              <a:ext uri="{FF2B5EF4-FFF2-40B4-BE49-F238E27FC236}">
                <a16:creationId xmlns:a16="http://schemas.microsoft.com/office/drawing/2014/main" id="{52D22221-6221-43EF-BBC6-6BAC9BDCAFCD}"/>
              </a:ext>
            </a:extLst>
          </p:cNvPr>
          <p:cNvSpPr/>
          <p:nvPr/>
        </p:nvSpPr>
        <p:spPr>
          <a:xfrm>
            <a:off x="2620309" y="1471117"/>
            <a:ext cx="927883" cy="353943"/>
          </a:xfrm>
          <a:prstGeom prst="rect">
            <a:avLst/>
          </a:prstGeom>
        </p:spPr>
        <p:txBody>
          <a:bodyPr wrap="none">
            <a:spAutoFit/>
          </a:bodyPr>
          <a:lstStyle/>
          <a:p>
            <a:r>
              <a:rPr lang="pl-PL" sz="1700" b="1" dirty="0">
                <a:solidFill>
                  <a:srgbClr val="C00000"/>
                </a:solidFill>
                <a:latin typeface="Playfair Display"/>
              </a:rPr>
              <a:t>WAŻNE!</a:t>
            </a:r>
            <a:endParaRPr lang="pl-PL" dirty="0"/>
          </a:p>
        </p:txBody>
      </p:sp>
      <p:sp>
        <p:nvSpPr>
          <p:cNvPr id="3" name="Prostokąt 2">
            <a:extLst>
              <a:ext uri="{FF2B5EF4-FFF2-40B4-BE49-F238E27FC236}">
                <a16:creationId xmlns:a16="http://schemas.microsoft.com/office/drawing/2014/main" id="{5E735BC1-2F74-42B8-B0E4-C3B5838C6FCE}"/>
              </a:ext>
            </a:extLst>
          </p:cNvPr>
          <p:cNvSpPr/>
          <p:nvPr/>
        </p:nvSpPr>
        <p:spPr>
          <a:xfrm>
            <a:off x="2620309" y="1984554"/>
            <a:ext cx="8430130" cy="1021883"/>
          </a:xfrm>
          <a:prstGeom prst="rect">
            <a:avLst/>
          </a:prstGeom>
        </p:spPr>
        <p:txBody>
          <a:bodyPr wrap="square">
            <a:spAutoFit/>
          </a:bodyPr>
          <a:lstStyle/>
          <a:p>
            <a:pPr>
              <a:lnSpc>
                <a:spcPct val="150000"/>
              </a:lnSpc>
            </a:pPr>
            <a:r>
              <a:rPr lang="pl-PL" sz="1400" dirty="0">
                <a:solidFill>
                  <a:srgbClr val="7F7F7F">
                    <a:lumMod val="75000"/>
                  </a:srgbClr>
                </a:solidFill>
                <a:latin typeface="Playfair Display"/>
              </a:rPr>
              <a:t>Prawo farmaceutyczne art. 37al ust. 1 wyłącza badania nieinterwencyjne z zakresu zastosowania rozdziału 2a ustawy Prawo farmaceutyczne odnoszącego się do badań klinicznych produktów leczniczych. </a:t>
            </a:r>
            <a:br>
              <a:rPr lang="pl-PL" sz="1400" dirty="0">
                <a:solidFill>
                  <a:srgbClr val="7F7F7F">
                    <a:lumMod val="75000"/>
                  </a:srgbClr>
                </a:solidFill>
                <a:latin typeface="Playfair Display"/>
              </a:rPr>
            </a:br>
            <a:endParaRPr lang="pl-PL" sz="1400" dirty="0"/>
          </a:p>
        </p:txBody>
      </p:sp>
      <p:sp>
        <p:nvSpPr>
          <p:cNvPr id="8" name="Prostokąt 7">
            <a:extLst>
              <a:ext uri="{FF2B5EF4-FFF2-40B4-BE49-F238E27FC236}">
                <a16:creationId xmlns:a16="http://schemas.microsoft.com/office/drawing/2014/main" id="{79C2EAFA-8F27-41A3-AD5D-51912048597F}"/>
              </a:ext>
            </a:extLst>
          </p:cNvPr>
          <p:cNvSpPr/>
          <p:nvPr/>
        </p:nvSpPr>
        <p:spPr>
          <a:xfrm>
            <a:off x="2409645" y="5657671"/>
            <a:ext cx="7458974" cy="861774"/>
          </a:xfrm>
          <a:prstGeom prst="rect">
            <a:avLst/>
          </a:prstGeom>
        </p:spPr>
        <p:txBody>
          <a:bodyPr wrap="square">
            <a:spAutoFit/>
          </a:bodyPr>
          <a:lstStyle/>
          <a:p>
            <a:pPr marL="266700">
              <a:buClr>
                <a:schemeClr val="tx2">
                  <a:lumMod val="75000"/>
                </a:schemeClr>
              </a:buClr>
            </a:pPr>
            <a:r>
              <a:rPr lang="pl-PL" sz="1400" b="1" u="sng" dirty="0">
                <a:solidFill>
                  <a:schemeClr val="tx2">
                    <a:lumMod val="75000"/>
                  </a:schemeClr>
                </a:solidFill>
                <a:latin typeface="Playfair Display"/>
              </a:rPr>
              <a:t>Agencja aktualnie nie finansuje badań nieinterwencyjnych.</a:t>
            </a:r>
            <a:br>
              <a:rPr lang="pl-PL" dirty="0">
                <a:solidFill>
                  <a:schemeClr val="tx2">
                    <a:lumMod val="75000"/>
                  </a:schemeClr>
                </a:solidFill>
                <a:latin typeface="Playfair Display"/>
              </a:rPr>
            </a:br>
            <a:br>
              <a:rPr lang="pl-PL" dirty="0">
                <a:solidFill>
                  <a:schemeClr val="tx2">
                    <a:lumMod val="75000"/>
                  </a:schemeClr>
                </a:solidFill>
                <a:latin typeface="Playfair Display"/>
              </a:rPr>
            </a:br>
            <a:endParaRPr lang="pl-PL" dirty="0">
              <a:solidFill>
                <a:schemeClr val="tx2">
                  <a:lumMod val="75000"/>
                </a:schemeClr>
              </a:solidFill>
              <a:latin typeface="Playfair Display"/>
            </a:endParaRPr>
          </a:p>
        </p:txBody>
      </p:sp>
    </p:spTree>
    <p:extLst>
      <p:ext uri="{BB962C8B-B14F-4D97-AF65-F5344CB8AC3E}">
        <p14:creationId xmlns:p14="http://schemas.microsoft.com/office/powerpoint/2010/main" val="4276729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3" name="Prostokąt 2">
            <a:extLst>
              <a:ext uri="{FF2B5EF4-FFF2-40B4-BE49-F238E27FC236}">
                <a16:creationId xmlns:a16="http://schemas.microsoft.com/office/drawing/2014/main" id="{5E735BC1-2F74-42B8-B0E4-C3B5838C6FCE}"/>
              </a:ext>
            </a:extLst>
          </p:cNvPr>
          <p:cNvSpPr/>
          <p:nvPr/>
        </p:nvSpPr>
        <p:spPr>
          <a:xfrm>
            <a:off x="1679510" y="648551"/>
            <a:ext cx="9797968" cy="923330"/>
          </a:xfrm>
          <a:prstGeom prst="rect">
            <a:avLst/>
          </a:prstGeom>
        </p:spPr>
        <p:txBody>
          <a:bodyPr wrap="square">
            <a:spAutoFit/>
          </a:bodyPr>
          <a:lstStyle/>
          <a:p>
            <a:pPr algn="just"/>
            <a:r>
              <a:rPr lang="pl-PL" b="1" dirty="0">
                <a:solidFill>
                  <a:srgbClr val="7F7F7F">
                    <a:lumMod val="75000"/>
                  </a:srgbClr>
                </a:solidFill>
                <a:latin typeface="Playfair Display"/>
              </a:rPr>
              <a:t>TERMINOLOGIA stosowana w oczekującym na rozpoczęcie stosowania Rozporządzeniu 536/2014 PARLAMENTU EUROPEJSKIEGO i RADY w sprawie badań klinicznych produktów leczniczych stosowanych u ludzi oraz uchylenia dyrektywy 2001/20/WE</a:t>
            </a:r>
            <a:r>
              <a:rPr lang="pl-PL" sz="1700" dirty="0">
                <a:solidFill>
                  <a:srgbClr val="7F7F7F">
                    <a:lumMod val="75000"/>
                  </a:srgbClr>
                </a:solidFill>
                <a:latin typeface="Playfair Display"/>
              </a:rPr>
              <a:t>				</a:t>
            </a:r>
            <a:endParaRPr lang="pl-PL" dirty="0"/>
          </a:p>
        </p:txBody>
      </p:sp>
      <p:sp>
        <p:nvSpPr>
          <p:cNvPr id="9" name="Prostokąt 8">
            <a:extLst>
              <a:ext uri="{FF2B5EF4-FFF2-40B4-BE49-F238E27FC236}">
                <a16:creationId xmlns:a16="http://schemas.microsoft.com/office/drawing/2014/main" id="{8EDAF3B4-FC18-4D11-9AFF-B80E23EBC42A}"/>
              </a:ext>
            </a:extLst>
          </p:cNvPr>
          <p:cNvSpPr/>
          <p:nvPr/>
        </p:nvSpPr>
        <p:spPr>
          <a:xfrm>
            <a:off x="2232455" y="1722094"/>
            <a:ext cx="9086857" cy="1996509"/>
          </a:xfrm>
          <a:prstGeom prst="rect">
            <a:avLst/>
          </a:prstGeom>
        </p:spPr>
        <p:txBody>
          <a:bodyPr wrap="square">
            <a:spAutoFit/>
          </a:bodyPr>
          <a:lstStyle/>
          <a:p>
            <a:pPr>
              <a:lnSpc>
                <a:spcPct val="150000"/>
              </a:lnSpc>
            </a:pPr>
            <a:r>
              <a:rPr lang="pl-PL" sz="1400" b="1" dirty="0">
                <a:solidFill>
                  <a:srgbClr val="C00000"/>
                </a:solidFill>
                <a:latin typeface="Playfair Display"/>
              </a:rPr>
              <a:t>badanie biomedyczne </a:t>
            </a:r>
            <a:r>
              <a:rPr lang="pl-PL" sz="1400" dirty="0">
                <a:solidFill>
                  <a:srgbClr val="7F7F7F">
                    <a:lumMod val="75000"/>
                  </a:srgbClr>
                </a:solidFill>
                <a:latin typeface="Playfair Display"/>
              </a:rPr>
              <a:t>oznacza każde badanie dotyczące ludzi, mające na celu:</a:t>
            </a:r>
          </a:p>
          <a:p>
            <a:pPr marL="342900" indent="-342900" algn="just">
              <a:lnSpc>
                <a:spcPct val="150000"/>
              </a:lnSpc>
              <a:buFont typeface="+mj-lt"/>
              <a:buAutoNum type="alphaLcParenR"/>
            </a:pPr>
            <a:r>
              <a:rPr lang="pl-PL" sz="1400" dirty="0">
                <a:solidFill>
                  <a:srgbClr val="7F7F7F">
                    <a:lumMod val="75000"/>
                  </a:srgbClr>
                </a:solidFill>
                <a:latin typeface="Playfair Display"/>
              </a:rPr>
              <a:t>odkrycie lub potwierdzenie klinicznych, farmakologicznych lub innych farmakodynamicznych skutków jednego lub większej liczby produktów leczniczych;</a:t>
            </a:r>
          </a:p>
          <a:p>
            <a:pPr marL="342900" indent="-342900" algn="just">
              <a:lnSpc>
                <a:spcPct val="150000"/>
              </a:lnSpc>
              <a:buFont typeface="+mj-lt"/>
              <a:buAutoNum type="alphaLcParenR"/>
            </a:pPr>
            <a:r>
              <a:rPr lang="pl-PL" sz="1400" dirty="0">
                <a:solidFill>
                  <a:srgbClr val="7F7F7F">
                    <a:lumMod val="75000"/>
                  </a:srgbClr>
                </a:solidFill>
                <a:latin typeface="Playfair Display"/>
              </a:rPr>
              <a:t>stwierdzenie wszelkich działań niepożądanych jednego lub większej liczby produktów leczniczych;</a:t>
            </a:r>
          </a:p>
          <a:p>
            <a:pPr marL="342900" indent="-342900" algn="just">
              <a:lnSpc>
                <a:spcPct val="150000"/>
              </a:lnSpc>
              <a:buFont typeface="+mj-lt"/>
              <a:buAutoNum type="alphaLcParenR"/>
            </a:pPr>
            <a:r>
              <a:rPr lang="pl-PL" sz="1400" dirty="0">
                <a:solidFill>
                  <a:srgbClr val="7F7F7F">
                    <a:lumMod val="75000"/>
                  </a:srgbClr>
                </a:solidFill>
                <a:latin typeface="Playfair Display"/>
              </a:rPr>
              <a:t>zbadanie wchłaniania, dystrybucji, metabolizmu i wydalania jednego lub większej liczby produktów leczniczych; mające na celu upewnienie się co do bezpieczeństwa lub skuteczności tych produktów leczniczych;</a:t>
            </a:r>
            <a:endParaRPr lang="pl-PL" sz="1400" dirty="0"/>
          </a:p>
        </p:txBody>
      </p:sp>
      <p:sp>
        <p:nvSpPr>
          <p:cNvPr id="10" name="Prostokąt 9">
            <a:extLst>
              <a:ext uri="{FF2B5EF4-FFF2-40B4-BE49-F238E27FC236}">
                <a16:creationId xmlns:a16="http://schemas.microsoft.com/office/drawing/2014/main" id="{3560B332-C541-4FC2-BFD4-D643CDD8E337}"/>
              </a:ext>
            </a:extLst>
          </p:cNvPr>
          <p:cNvSpPr/>
          <p:nvPr/>
        </p:nvSpPr>
        <p:spPr>
          <a:xfrm>
            <a:off x="2232455" y="4017851"/>
            <a:ext cx="9245023" cy="2381549"/>
          </a:xfrm>
          <a:prstGeom prst="rect">
            <a:avLst/>
          </a:prstGeom>
        </p:spPr>
        <p:txBody>
          <a:bodyPr wrap="square">
            <a:spAutoFit/>
          </a:bodyPr>
          <a:lstStyle/>
          <a:p>
            <a:pPr>
              <a:lnSpc>
                <a:spcPct val="150000"/>
              </a:lnSpc>
            </a:pPr>
            <a:r>
              <a:rPr lang="pl-PL" sz="1400" b="1" dirty="0">
                <a:solidFill>
                  <a:srgbClr val="C00000"/>
                </a:solidFill>
                <a:latin typeface="Playfair Display"/>
              </a:rPr>
              <a:t>badanie kliniczne </a:t>
            </a:r>
            <a:r>
              <a:rPr lang="pl-PL" sz="1400" dirty="0">
                <a:solidFill>
                  <a:srgbClr val="7F7F7F">
                    <a:lumMod val="75000"/>
                  </a:srgbClr>
                </a:solidFill>
                <a:latin typeface="Playfair Display"/>
              </a:rPr>
              <a:t>oznacza badanie biomedyczne spełniające którykolwiek z następujących warunków:</a:t>
            </a:r>
          </a:p>
          <a:p>
            <a:pPr marL="342900" indent="-342900" algn="just">
              <a:lnSpc>
                <a:spcPct val="150000"/>
              </a:lnSpc>
              <a:buFont typeface="+mj-lt"/>
              <a:buAutoNum type="alphaLcParenR"/>
            </a:pPr>
            <a:r>
              <a:rPr lang="pl-PL" sz="1400" dirty="0">
                <a:solidFill>
                  <a:srgbClr val="7F7F7F">
                    <a:lumMod val="75000"/>
                  </a:srgbClr>
                </a:solidFill>
                <a:latin typeface="Playfair Display"/>
              </a:rPr>
              <a:t>przydział uczestnika do danej strategii terapeutycznej ustalany jest z góry i odbywa się w sposób niestanowiący standardowej praktyki klinicznej zainteresowanego państwa członkowskiego;</a:t>
            </a:r>
          </a:p>
          <a:p>
            <a:pPr marL="342900" indent="-342900" algn="just">
              <a:lnSpc>
                <a:spcPct val="150000"/>
              </a:lnSpc>
              <a:buFont typeface="+mj-lt"/>
              <a:buAutoNum type="alphaLcParenR"/>
            </a:pPr>
            <a:r>
              <a:rPr lang="pl-PL" sz="1400" dirty="0">
                <a:solidFill>
                  <a:srgbClr val="7F7F7F">
                    <a:lumMod val="75000"/>
                  </a:srgbClr>
                </a:solidFill>
                <a:latin typeface="Playfair Display"/>
              </a:rPr>
              <a:t>decyzja o przepisaniu badanego produktu leczniczego jest podejmowana łącznie z decyzją o włączeniu uczestnika do badania biomedycznego; lub</a:t>
            </a:r>
          </a:p>
          <a:p>
            <a:pPr marL="342900" indent="-342900" algn="just">
              <a:lnSpc>
                <a:spcPct val="150000"/>
              </a:lnSpc>
              <a:buFont typeface="+mj-lt"/>
              <a:buAutoNum type="alphaLcParenR"/>
            </a:pPr>
            <a:r>
              <a:rPr lang="pl-PL" sz="1400" dirty="0">
                <a:solidFill>
                  <a:srgbClr val="7F7F7F">
                    <a:lumMod val="75000"/>
                  </a:srgbClr>
                </a:solidFill>
                <a:latin typeface="Playfair Display"/>
              </a:rPr>
              <a:t>oprócz standardowej praktyki klinicznej u uczestników wykonuje się dodatkowe procedury diagnostyczne lub procedury monitorowania;	</a:t>
            </a:r>
            <a:r>
              <a:rPr lang="pl-PL" sz="1700" dirty="0">
                <a:solidFill>
                  <a:srgbClr val="7F7F7F">
                    <a:lumMod val="75000"/>
                  </a:srgbClr>
                </a:solidFill>
                <a:latin typeface="Playfair Display"/>
              </a:rPr>
              <a:t>					</a:t>
            </a:r>
            <a:endParaRPr lang="pl-PL" dirty="0"/>
          </a:p>
        </p:txBody>
      </p:sp>
    </p:spTree>
    <p:extLst>
      <p:ext uri="{BB962C8B-B14F-4D97-AF65-F5344CB8AC3E}">
        <p14:creationId xmlns:p14="http://schemas.microsoft.com/office/powerpoint/2010/main" val="469009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3" name="Prostokąt 2">
            <a:extLst>
              <a:ext uri="{FF2B5EF4-FFF2-40B4-BE49-F238E27FC236}">
                <a16:creationId xmlns:a16="http://schemas.microsoft.com/office/drawing/2014/main" id="{5E735BC1-2F74-42B8-B0E4-C3B5838C6FCE}"/>
              </a:ext>
            </a:extLst>
          </p:cNvPr>
          <p:cNvSpPr/>
          <p:nvPr/>
        </p:nvSpPr>
        <p:spPr>
          <a:xfrm>
            <a:off x="1838271" y="648551"/>
            <a:ext cx="9799231" cy="923330"/>
          </a:xfrm>
          <a:prstGeom prst="rect">
            <a:avLst/>
          </a:prstGeom>
        </p:spPr>
        <p:txBody>
          <a:bodyPr wrap="square">
            <a:spAutoFit/>
          </a:bodyPr>
          <a:lstStyle/>
          <a:p>
            <a:pPr algn="just"/>
            <a:r>
              <a:rPr lang="pl-PL" b="1" dirty="0">
                <a:solidFill>
                  <a:srgbClr val="7F7F7F">
                    <a:lumMod val="75000"/>
                  </a:srgbClr>
                </a:solidFill>
                <a:latin typeface="Playfair Display"/>
              </a:rPr>
              <a:t>TERMINOLOGIA stosowana w oczekującym na rozpoczęcie stosowania Rozporządzeniu 536/2014 PARLAMENTU EUROPEJSKIEGO i RADY w sprawie badań klinicznych produktów leczniczych stosowanych u ludzi oraz uchylenia dyrektywy 2001/20/WE </a:t>
            </a:r>
          </a:p>
        </p:txBody>
      </p:sp>
      <p:sp>
        <p:nvSpPr>
          <p:cNvPr id="9" name="Prostokąt 8">
            <a:extLst>
              <a:ext uri="{FF2B5EF4-FFF2-40B4-BE49-F238E27FC236}">
                <a16:creationId xmlns:a16="http://schemas.microsoft.com/office/drawing/2014/main" id="{8EDAF3B4-FC18-4D11-9AFF-B80E23EBC42A}"/>
              </a:ext>
            </a:extLst>
          </p:cNvPr>
          <p:cNvSpPr/>
          <p:nvPr/>
        </p:nvSpPr>
        <p:spPr>
          <a:xfrm>
            <a:off x="2232455" y="1885404"/>
            <a:ext cx="9086857" cy="3284041"/>
          </a:xfrm>
          <a:prstGeom prst="rect">
            <a:avLst/>
          </a:prstGeom>
        </p:spPr>
        <p:txBody>
          <a:bodyPr wrap="square">
            <a:spAutoFit/>
          </a:bodyPr>
          <a:lstStyle/>
          <a:p>
            <a:pPr>
              <a:lnSpc>
                <a:spcPct val="150000"/>
              </a:lnSpc>
            </a:pPr>
            <a:r>
              <a:rPr lang="pl-PL" sz="1400" b="1" dirty="0">
                <a:solidFill>
                  <a:srgbClr val="C00000"/>
                </a:solidFill>
                <a:latin typeface="Playfair Display"/>
              </a:rPr>
              <a:t>badanie kliniczne </a:t>
            </a:r>
            <a:r>
              <a:rPr lang="pl-PL" sz="1400" dirty="0">
                <a:solidFill>
                  <a:schemeClr val="tx2">
                    <a:lumMod val="75000"/>
                  </a:schemeClr>
                </a:solidFill>
                <a:latin typeface="Playfair Display"/>
              </a:rPr>
              <a:t>o niskim stopniu interwencji badanie kliniczne spełniające wszystkie następujące warunki:</a:t>
            </a:r>
          </a:p>
          <a:p>
            <a:pPr marL="342900" indent="-342900">
              <a:lnSpc>
                <a:spcPct val="150000"/>
              </a:lnSpc>
              <a:buFont typeface="+mj-lt"/>
              <a:buAutoNum type="alphaLcParenR"/>
            </a:pPr>
            <a:r>
              <a:rPr lang="pl-PL" sz="1400" dirty="0">
                <a:solidFill>
                  <a:schemeClr val="tx2">
                    <a:lumMod val="75000"/>
                  </a:schemeClr>
                </a:solidFill>
                <a:latin typeface="Playfair Display"/>
              </a:rPr>
              <a:t>badane produkty lecznicze, z wyjątkiem placebo, są dopuszczone do obrotu;</a:t>
            </a:r>
          </a:p>
          <a:p>
            <a:pPr marL="342900" indent="-342900">
              <a:lnSpc>
                <a:spcPct val="150000"/>
              </a:lnSpc>
              <a:buFont typeface="+mj-lt"/>
              <a:buAutoNum type="alphaLcParenR"/>
            </a:pPr>
            <a:r>
              <a:rPr lang="pl-PL" sz="1400" dirty="0">
                <a:solidFill>
                  <a:schemeClr val="tx2">
                    <a:lumMod val="75000"/>
                  </a:schemeClr>
                </a:solidFill>
                <a:latin typeface="Playfair Display"/>
              </a:rPr>
              <a:t>według protokołu badania klinicznego:(i)badane produkty lecznicze są stosowane zgodnie z warunkami pozwolenia na dopuszczenie do obrotu; lub stosowanie badanych produktów leczniczych jest oparte na dowodach i poparte opublikowanymi dowodami naukowymi dotyczącymi bezpieczeństwa i skuteczności tych badanych produktów leczniczych w którymkolwiek z zainteresowanych państw członkowskich; oraz</a:t>
            </a:r>
          </a:p>
          <a:p>
            <a:pPr marL="342900" indent="-342900">
              <a:lnSpc>
                <a:spcPct val="150000"/>
              </a:lnSpc>
              <a:buFont typeface="+mj-lt"/>
              <a:buAutoNum type="alphaLcParenR"/>
            </a:pPr>
            <a:r>
              <a:rPr lang="pl-PL" sz="1400" dirty="0">
                <a:solidFill>
                  <a:schemeClr val="tx2">
                    <a:lumMod val="75000"/>
                  </a:schemeClr>
                </a:solidFill>
                <a:latin typeface="Playfair Display"/>
              </a:rPr>
              <a:t>dodatkowe procedury diagnostyczne lub procedury monitorowania stwarzają najwyżej minimalne dodatkowe ryzyko lub obciążenie dla bezpieczeństwa uczestników w porównaniu ze standardową praktyką kliniczną w którymkolwiek z zainteresowanych państw członkowskich;</a:t>
            </a:r>
            <a:br>
              <a:rPr lang="pl-PL" sz="1400" dirty="0">
                <a:solidFill>
                  <a:schemeClr val="tx2">
                    <a:lumMod val="75000"/>
                  </a:schemeClr>
                </a:solidFill>
                <a:latin typeface="Playfair Display"/>
              </a:rPr>
            </a:br>
            <a:endParaRPr lang="pl-PL" sz="1400" dirty="0">
              <a:solidFill>
                <a:schemeClr val="tx2">
                  <a:lumMod val="75000"/>
                </a:schemeClr>
              </a:solidFill>
            </a:endParaRPr>
          </a:p>
        </p:txBody>
      </p:sp>
      <p:sp>
        <p:nvSpPr>
          <p:cNvPr id="2" name="Prostokąt 1">
            <a:extLst>
              <a:ext uri="{FF2B5EF4-FFF2-40B4-BE49-F238E27FC236}">
                <a16:creationId xmlns:a16="http://schemas.microsoft.com/office/drawing/2014/main" id="{10D2BD2B-7A91-4D7B-B768-F36AAC72BD10}"/>
              </a:ext>
            </a:extLst>
          </p:cNvPr>
          <p:cNvSpPr/>
          <p:nvPr/>
        </p:nvSpPr>
        <p:spPr>
          <a:xfrm>
            <a:off x="2901820" y="5480596"/>
            <a:ext cx="7847046" cy="307777"/>
          </a:xfrm>
          <a:prstGeom prst="rect">
            <a:avLst/>
          </a:prstGeom>
        </p:spPr>
        <p:txBody>
          <a:bodyPr wrap="square">
            <a:spAutoFit/>
          </a:bodyPr>
          <a:lstStyle/>
          <a:p>
            <a:r>
              <a:rPr lang="pl-PL" sz="1400" b="1" dirty="0">
                <a:solidFill>
                  <a:srgbClr val="C00000"/>
                </a:solidFill>
                <a:latin typeface="Playfair Display"/>
                <a:cs typeface="+mj-cs"/>
              </a:rPr>
              <a:t>badanie nieinterwencyjne </a:t>
            </a:r>
            <a:r>
              <a:rPr lang="pl-PL" sz="1400" dirty="0">
                <a:solidFill>
                  <a:srgbClr val="333333"/>
                </a:solidFill>
                <a:latin typeface="Playfair Display"/>
                <a:cs typeface="+mj-cs"/>
              </a:rPr>
              <a:t>oznacza badanie biomedyczne </a:t>
            </a:r>
            <a:r>
              <a:rPr lang="pl-PL" sz="1400" b="1" dirty="0">
                <a:solidFill>
                  <a:srgbClr val="C00000"/>
                </a:solidFill>
                <a:latin typeface="Playfair Display"/>
                <a:cs typeface="+mj-cs"/>
              </a:rPr>
              <a:t>inne niż badanie kliniczne</a:t>
            </a:r>
            <a:endParaRPr lang="pl-PL" sz="1400" dirty="0">
              <a:solidFill>
                <a:srgbClr val="C00000"/>
              </a:solidFill>
              <a:latin typeface="Playfair Display"/>
            </a:endParaRPr>
          </a:p>
        </p:txBody>
      </p:sp>
      <p:sp>
        <p:nvSpPr>
          <p:cNvPr id="8" name="Prostokąt 7">
            <a:extLst>
              <a:ext uri="{FF2B5EF4-FFF2-40B4-BE49-F238E27FC236}">
                <a16:creationId xmlns:a16="http://schemas.microsoft.com/office/drawing/2014/main" id="{ECA104FE-D631-4687-A0F6-679BB5B7284D}"/>
              </a:ext>
            </a:extLst>
          </p:cNvPr>
          <p:cNvSpPr/>
          <p:nvPr/>
        </p:nvSpPr>
        <p:spPr>
          <a:xfrm>
            <a:off x="2599759" y="5241695"/>
            <a:ext cx="8276253" cy="8163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919280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Badania </a:t>
            </a:r>
            <a:r>
              <a:rPr lang="pl-PL" sz="2800" b="1" dirty="0" err="1">
                <a:solidFill>
                  <a:srgbClr val="7F7F7F">
                    <a:lumMod val="75000"/>
                  </a:srgbClr>
                </a:solidFill>
                <a:latin typeface="Playfair Display"/>
                <a:ea typeface="Segoe UI Black" panose="020B0A02040204020203" pitchFamily="34" charset="0"/>
              </a:rPr>
              <a:t>porejestracyjne</a:t>
            </a:r>
            <a:r>
              <a:rPr lang="pl-PL" sz="2800" b="1" dirty="0">
                <a:solidFill>
                  <a:srgbClr val="7F7F7F">
                    <a:lumMod val="75000"/>
                  </a:srgbClr>
                </a:solidFill>
                <a:latin typeface="Playfair Display"/>
                <a:ea typeface="Segoe UI Black" panose="020B0A02040204020203" pitchFamily="34" charset="0"/>
              </a:rPr>
              <a:t> </a:t>
            </a:r>
          </a:p>
        </p:txBody>
      </p:sp>
      <p:sp>
        <p:nvSpPr>
          <p:cNvPr id="25" name="Prostokąt 24">
            <a:extLst>
              <a:ext uri="{FF2B5EF4-FFF2-40B4-BE49-F238E27FC236}">
                <a16:creationId xmlns:a16="http://schemas.microsoft.com/office/drawing/2014/main" id="{C9BDC3C2-6A07-4D90-8967-CA5F7E00FAF9}"/>
              </a:ext>
            </a:extLst>
          </p:cNvPr>
          <p:cNvSpPr/>
          <p:nvPr/>
        </p:nvSpPr>
        <p:spPr>
          <a:xfrm>
            <a:off x="2620309" y="3781704"/>
            <a:ext cx="8789654" cy="938719"/>
          </a:xfrm>
          <a:prstGeom prst="rect">
            <a:avLst/>
          </a:prstGeom>
        </p:spPr>
        <p:txBody>
          <a:bodyPr wrap="square">
            <a:spAutoFit/>
          </a:bodyPr>
          <a:lstStyle/>
          <a:p>
            <a:pPr>
              <a:lnSpc>
                <a:spcPct val="150000"/>
              </a:lnSpc>
              <a:buClr>
                <a:srgbClr val="C00000"/>
              </a:buClr>
            </a:pPr>
            <a:r>
              <a:rPr lang="pl-PL" sz="1400" b="1" dirty="0">
                <a:solidFill>
                  <a:srgbClr val="C00000"/>
                </a:solidFill>
                <a:latin typeface="Playfair Display"/>
              </a:rPr>
              <a:t>Badania </a:t>
            </a:r>
            <a:r>
              <a:rPr lang="pl-PL" sz="1400" b="1" dirty="0" err="1">
                <a:solidFill>
                  <a:srgbClr val="C00000"/>
                </a:solidFill>
                <a:latin typeface="Playfair Display"/>
              </a:rPr>
              <a:t>porejestracyjne</a:t>
            </a:r>
            <a:r>
              <a:rPr lang="pl-PL" sz="1400" dirty="0">
                <a:solidFill>
                  <a:schemeClr val="tx2">
                    <a:lumMod val="75000"/>
                  </a:schemeClr>
                </a:solidFill>
                <a:latin typeface="Playfair Display"/>
              </a:rPr>
              <a:t> to badania dotyczące </a:t>
            </a:r>
            <a:r>
              <a:rPr lang="pl-PL" sz="1400" u="sng" dirty="0">
                <a:solidFill>
                  <a:schemeClr val="tx2">
                    <a:lumMod val="75000"/>
                  </a:schemeClr>
                </a:solidFill>
                <a:latin typeface="Playfair Display"/>
              </a:rPr>
              <a:t>bezpieczeństwa</a:t>
            </a:r>
            <a:r>
              <a:rPr lang="pl-PL" sz="1400" dirty="0">
                <a:solidFill>
                  <a:schemeClr val="tx2">
                    <a:lumMod val="75000"/>
                  </a:schemeClr>
                </a:solidFill>
                <a:latin typeface="Playfair Display"/>
              </a:rPr>
              <a:t> przeprowadzane po wydaniu pozwolenia.</a:t>
            </a:r>
          </a:p>
          <a:p>
            <a:pPr>
              <a:buClr>
                <a:srgbClr val="C00000"/>
              </a:buClr>
            </a:pPr>
            <a:endParaRPr lang="pl-PL" sz="1700" dirty="0">
              <a:solidFill>
                <a:schemeClr val="tx2">
                  <a:lumMod val="75000"/>
                </a:schemeClr>
              </a:solidFill>
              <a:latin typeface="Playfair Display"/>
            </a:endParaRPr>
          </a:p>
          <a:p>
            <a:pPr>
              <a:buClr>
                <a:srgbClr val="C00000"/>
              </a:buClr>
            </a:pPr>
            <a:endParaRPr lang="pl-PL" sz="1700" dirty="0">
              <a:solidFill>
                <a:schemeClr val="tx2">
                  <a:lumMod val="75000"/>
                </a:schemeClr>
              </a:solidFill>
              <a:latin typeface="Playfair Display"/>
            </a:endParaRPr>
          </a:p>
        </p:txBody>
      </p:sp>
      <p:sp>
        <p:nvSpPr>
          <p:cNvPr id="2" name="Prostokąt 1">
            <a:extLst>
              <a:ext uri="{FF2B5EF4-FFF2-40B4-BE49-F238E27FC236}">
                <a16:creationId xmlns:a16="http://schemas.microsoft.com/office/drawing/2014/main" id="{52D22221-6221-43EF-BBC6-6BAC9BDCAFCD}"/>
              </a:ext>
            </a:extLst>
          </p:cNvPr>
          <p:cNvSpPr/>
          <p:nvPr/>
        </p:nvSpPr>
        <p:spPr>
          <a:xfrm>
            <a:off x="2620309" y="1763725"/>
            <a:ext cx="927883" cy="353943"/>
          </a:xfrm>
          <a:prstGeom prst="rect">
            <a:avLst/>
          </a:prstGeom>
        </p:spPr>
        <p:txBody>
          <a:bodyPr wrap="none">
            <a:spAutoFit/>
          </a:bodyPr>
          <a:lstStyle/>
          <a:p>
            <a:r>
              <a:rPr lang="pl-PL" sz="1700" b="1" dirty="0">
                <a:solidFill>
                  <a:srgbClr val="C00000"/>
                </a:solidFill>
                <a:latin typeface="Playfair Display"/>
              </a:rPr>
              <a:t>WAŻNE!</a:t>
            </a:r>
            <a:endParaRPr lang="pl-PL" dirty="0"/>
          </a:p>
        </p:txBody>
      </p:sp>
      <p:sp>
        <p:nvSpPr>
          <p:cNvPr id="3" name="Prostokąt 2">
            <a:extLst>
              <a:ext uri="{FF2B5EF4-FFF2-40B4-BE49-F238E27FC236}">
                <a16:creationId xmlns:a16="http://schemas.microsoft.com/office/drawing/2014/main" id="{5E735BC1-2F74-42B8-B0E4-C3B5838C6FCE}"/>
              </a:ext>
            </a:extLst>
          </p:cNvPr>
          <p:cNvSpPr/>
          <p:nvPr/>
        </p:nvSpPr>
        <p:spPr>
          <a:xfrm>
            <a:off x="2620309" y="2277162"/>
            <a:ext cx="8430130" cy="1345048"/>
          </a:xfrm>
          <a:prstGeom prst="rect">
            <a:avLst/>
          </a:prstGeom>
        </p:spPr>
        <p:txBody>
          <a:bodyPr wrap="square">
            <a:spAutoFit/>
          </a:bodyPr>
          <a:lstStyle/>
          <a:p>
            <a:pPr algn="just">
              <a:lnSpc>
                <a:spcPct val="150000"/>
              </a:lnSpc>
            </a:pPr>
            <a:r>
              <a:rPr lang="pl-PL" sz="1400" dirty="0">
                <a:solidFill>
                  <a:srgbClr val="7F7F7F">
                    <a:lumMod val="75000"/>
                  </a:srgbClr>
                </a:solidFill>
                <a:latin typeface="Playfair Display"/>
              </a:rPr>
              <a:t>Prawo farmaceutyczne art. 37al ust. 2 wyłącza badania </a:t>
            </a:r>
            <a:r>
              <a:rPr lang="pl-PL" sz="1400" dirty="0" err="1">
                <a:solidFill>
                  <a:srgbClr val="7F7F7F">
                    <a:lumMod val="75000"/>
                  </a:srgbClr>
                </a:solidFill>
                <a:latin typeface="Playfair Display"/>
              </a:rPr>
              <a:t>porejestracyjne</a:t>
            </a:r>
            <a:r>
              <a:rPr lang="pl-PL" sz="1400" dirty="0">
                <a:solidFill>
                  <a:srgbClr val="7F7F7F">
                    <a:lumMod val="75000"/>
                  </a:srgbClr>
                </a:solidFill>
                <a:latin typeface="Playfair Display"/>
              </a:rPr>
              <a:t> z zakresu zastosowania rozdziału 2a ustawy Prawo farmaceutyczne odnoszącego się do badań klinicznych produktów leczniczych.						 </a:t>
            </a:r>
            <a:br>
              <a:rPr lang="pl-PL" sz="1400" dirty="0">
                <a:solidFill>
                  <a:srgbClr val="7F7F7F">
                    <a:lumMod val="75000"/>
                  </a:srgbClr>
                </a:solidFill>
                <a:latin typeface="Playfair Display"/>
              </a:rPr>
            </a:br>
            <a:endParaRPr lang="pl-PL" sz="1400" dirty="0"/>
          </a:p>
        </p:txBody>
      </p:sp>
    </p:spTree>
    <p:extLst>
      <p:ext uri="{BB962C8B-B14F-4D97-AF65-F5344CB8AC3E}">
        <p14:creationId xmlns:p14="http://schemas.microsoft.com/office/powerpoint/2010/main" val="1094739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Playfair Display"/>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Playfair Display"/>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Playfair Display"/>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Playfair Display"/>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7230569"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Definicja niekomercyjnego badania klinicznego </a:t>
            </a:r>
          </a:p>
        </p:txBody>
      </p:sp>
      <p:sp>
        <p:nvSpPr>
          <p:cNvPr id="12" name="pole tekstowe 11">
            <a:extLst>
              <a:ext uri="{FF2B5EF4-FFF2-40B4-BE49-F238E27FC236}">
                <a16:creationId xmlns:a16="http://schemas.microsoft.com/office/drawing/2014/main" id="{469EE132-3332-4699-9F3E-B22992FE79B9}"/>
              </a:ext>
            </a:extLst>
          </p:cNvPr>
          <p:cNvSpPr txBox="1"/>
          <p:nvPr/>
        </p:nvSpPr>
        <p:spPr>
          <a:xfrm>
            <a:off x="2262615" y="1679531"/>
            <a:ext cx="9455286" cy="3000821"/>
          </a:xfrm>
          <a:prstGeom prst="rect">
            <a:avLst/>
          </a:prstGeom>
          <a:noFill/>
        </p:spPr>
        <p:txBody>
          <a:bodyPr wrap="square" rtlCol="0">
            <a:spAutoFit/>
          </a:bodyPr>
          <a:lstStyle/>
          <a:p>
            <a:pPr algn="just">
              <a:lnSpc>
                <a:spcPct val="150000"/>
              </a:lnSpc>
            </a:pPr>
            <a:r>
              <a:rPr lang="pl-PL" sz="1600" b="1" dirty="0">
                <a:solidFill>
                  <a:srgbClr val="C00000"/>
                </a:solidFill>
                <a:latin typeface="Playfair Display"/>
              </a:rPr>
              <a:t>Badanie kliniczne jest badaniem klinicznym niekomercyjnym jeżeli:</a:t>
            </a:r>
          </a:p>
          <a:p>
            <a:pPr algn="just">
              <a:lnSpc>
                <a:spcPct val="150000"/>
              </a:lnSpc>
            </a:pPr>
            <a:endParaRPr lang="pl-PL" sz="1400" dirty="0">
              <a:latin typeface="Playfair Display"/>
            </a:endParaRPr>
          </a:p>
          <a:p>
            <a:pPr marL="285750" indent="-285750" algn="just">
              <a:lnSpc>
                <a:spcPct val="150000"/>
              </a:lnSpc>
              <a:buClr>
                <a:srgbClr val="C00000"/>
              </a:buClr>
              <a:buFont typeface="Wingdings" panose="05000000000000000000" pitchFamily="2" charset="2"/>
              <a:buChar char="v"/>
            </a:pPr>
            <a:r>
              <a:rPr lang="pl-PL" sz="1400" dirty="0">
                <a:latin typeface="Playfair Display"/>
              </a:rPr>
              <a:t> właścicielem danych uzyskanych w trakcie badania klinicznego jest sponsor będący: uczelnią lub federacją podmiotów systemu szkolnictwa wyższego i nauki lub innym podmiotem posiadającym uprawnienie do nadawania co najmniej stopnia naukowego doktora, podmiotem leczniczym, badaczem, organizacją pacjentów, organizacją badaczy lub inną osobą fizyczną lub prawną lub jednostką organizacyjną nieposiadającą osobowości prawnej, której </a:t>
            </a:r>
            <a:r>
              <a:rPr lang="pl-PL" sz="1400" u="sng" dirty="0">
                <a:latin typeface="Playfair Display"/>
              </a:rPr>
              <a:t>celem działalności </a:t>
            </a:r>
            <a:r>
              <a:rPr lang="pl-PL" sz="1400" b="1" u="sng" dirty="0">
                <a:latin typeface="Playfair Display"/>
              </a:rPr>
              <a:t>nie jest </a:t>
            </a:r>
            <a:r>
              <a:rPr lang="pl-PL" sz="1400" u="sng" dirty="0">
                <a:latin typeface="Playfair Display"/>
              </a:rPr>
              <a:t>osiąganie zysku w zakresie prowadzenia i organizacji badań klinicznych bądź wytwarzania lub obrotu produktami leczniczymi</a:t>
            </a:r>
            <a:r>
              <a:rPr lang="pl-PL" sz="1400" dirty="0">
                <a:latin typeface="Playfair Display"/>
              </a:rPr>
              <a:t> – 37ia </a:t>
            </a:r>
            <a:r>
              <a:rPr lang="pl-PL" sz="1400" dirty="0" err="1">
                <a:latin typeface="Playfair Display"/>
              </a:rPr>
              <a:t>u.p.f</a:t>
            </a:r>
            <a:r>
              <a:rPr lang="pl-PL" sz="1400" dirty="0">
                <a:latin typeface="Playfair Display"/>
              </a:rPr>
              <a:t>., </a:t>
            </a:r>
          </a:p>
          <a:p>
            <a:pPr marL="285750" indent="-285750" algn="just">
              <a:buFont typeface="Arial" panose="020B0604020202020204" pitchFamily="34" charset="0"/>
              <a:buChar char="•"/>
            </a:pPr>
            <a:endParaRPr lang="pl-PL" dirty="0">
              <a:latin typeface="Playfair Display"/>
            </a:endParaRPr>
          </a:p>
        </p:txBody>
      </p:sp>
    </p:spTree>
    <p:extLst>
      <p:ext uri="{BB962C8B-B14F-4D97-AF65-F5344CB8AC3E}">
        <p14:creationId xmlns:p14="http://schemas.microsoft.com/office/powerpoint/2010/main" val="3708263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5169172"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Niekomercyjne badania kliniczne </a:t>
            </a:r>
          </a:p>
        </p:txBody>
      </p:sp>
      <p:sp>
        <p:nvSpPr>
          <p:cNvPr id="12" name="pole tekstowe 11">
            <a:extLst>
              <a:ext uri="{FF2B5EF4-FFF2-40B4-BE49-F238E27FC236}">
                <a16:creationId xmlns:a16="http://schemas.microsoft.com/office/drawing/2014/main" id="{469EE132-3332-4699-9F3E-B22992FE79B9}"/>
              </a:ext>
            </a:extLst>
          </p:cNvPr>
          <p:cNvSpPr txBox="1"/>
          <p:nvPr/>
        </p:nvSpPr>
        <p:spPr>
          <a:xfrm>
            <a:off x="2121363" y="1619146"/>
            <a:ext cx="9455286" cy="792781"/>
          </a:xfrm>
          <a:prstGeom prst="rect">
            <a:avLst/>
          </a:prstGeom>
          <a:noFill/>
        </p:spPr>
        <p:txBody>
          <a:bodyPr wrap="square" rtlCol="0">
            <a:spAutoFit/>
          </a:bodyPr>
          <a:lstStyle/>
          <a:p>
            <a:pPr algn="just">
              <a:lnSpc>
                <a:spcPct val="150000"/>
              </a:lnSpc>
            </a:pPr>
            <a:r>
              <a:rPr lang="pl-PL" sz="1600" b="1" dirty="0">
                <a:solidFill>
                  <a:srgbClr val="C00000"/>
                </a:solidFill>
                <a:latin typeface="Playfair Display"/>
              </a:rPr>
              <a:t>Możliwości wykorzystania danych pochodzących z niekomercyjnego badania klinicznego podlegają ograniczeniom. </a:t>
            </a:r>
          </a:p>
        </p:txBody>
      </p:sp>
      <p:sp>
        <p:nvSpPr>
          <p:cNvPr id="3" name="Prostokąt 2">
            <a:extLst>
              <a:ext uri="{FF2B5EF4-FFF2-40B4-BE49-F238E27FC236}">
                <a16:creationId xmlns:a16="http://schemas.microsoft.com/office/drawing/2014/main" id="{B221A934-C3D7-4C93-AE78-A8A59E9C372F}"/>
              </a:ext>
            </a:extLst>
          </p:cNvPr>
          <p:cNvSpPr/>
          <p:nvPr/>
        </p:nvSpPr>
        <p:spPr>
          <a:xfrm>
            <a:off x="2853156" y="2426215"/>
            <a:ext cx="8323960" cy="2967415"/>
          </a:xfrm>
          <a:prstGeom prst="rect">
            <a:avLst/>
          </a:prstGeom>
        </p:spPr>
        <p:txBody>
          <a:bodyPr wrap="square">
            <a:spAutoFit/>
          </a:bodyPr>
          <a:lstStyle/>
          <a:p>
            <a:pPr lvl="0">
              <a:lnSpc>
                <a:spcPct val="150000"/>
              </a:lnSpc>
            </a:pPr>
            <a:r>
              <a:rPr lang="pl-PL" sz="1400" dirty="0">
                <a:solidFill>
                  <a:schemeClr val="tx2">
                    <a:lumMod val="75000"/>
                  </a:schemeClr>
                </a:solidFill>
                <a:latin typeface="Playfair Display"/>
              </a:rPr>
              <a:t>Dane uzyskane w trakcie badania klinicznego niekomercyjnego zgodnie z art. 37ia ust. 2 </a:t>
            </a:r>
            <a:r>
              <a:rPr lang="pl-PL" sz="1400" dirty="0" err="1">
                <a:solidFill>
                  <a:schemeClr val="tx2">
                    <a:lumMod val="75000"/>
                  </a:schemeClr>
                </a:solidFill>
                <a:latin typeface="Playfair Display"/>
              </a:rPr>
              <a:t>u.p.f</a:t>
            </a:r>
            <a:r>
              <a:rPr lang="pl-PL" sz="1400" dirty="0">
                <a:solidFill>
                  <a:schemeClr val="tx2">
                    <a:lumMod val="75000"/>
                  </a:schemeClr>
                </a:solidFill>
                <a:latin typeface="Playfair Display"/>
              </a:rPr>
              <a:t>. </a:t>
            </a:r>
            <a:br>
              <a:rPr lang="pl-PL" sz="1400" dirty="0">
                <a:solidFill>
                  <a:schemeClr val="tx2">
                    <a:lumMod val="75000"/>
                  </a:schemeClr>
                </a:solidFill>
                <a:latin typeface="Playfair Display"/>
              </a:rPr>
            </a:br>
            <a:r>
              <a:rPr lang="pl-PL" sz="1400" b="1" dirty="0">
                <a:solidFill>
                  <a:schemeClr val="tx2">
                    <a:lumMod val="75000"/>
                  </a:schemeClr>
                </a:solidFill>
                <a:latin typeface="Playfair Display"/>
              </a:rPr>
              <a:t>nie mogą </a:t>
            </a:r>
            <a:r>
              <a:rPr lang="pl-PL" sz="1400" dirty="0">
                <a:solidFill>
                  <a:schemeClr val="tx2">
                    <a:lumMod val="75000"/>
                  </a:schemeClr>
                </a:solidFill>
                <a:latin typeface="Playfair Display"/>
              </a:rPr>
              <a:t>być wykorzystane w celu:</a:t>
            </a:r>
          </a:p>
          <a:p>
            <a:pPr lvl="0">
              <a:lnSpc>
                <a:spcPct val="150000"/>
              </a:lnSpc>
            </a:pPr>
            <a:endParaRPr lang="pl-PL" sz="1400" dirty="0">
              <a:solidFill>
                <a:schemeClr val="tx2">
                  <a:lumMod val="75000"/>
                </a:schemeClr>
              </a:solidFill>
              <a:latin typeface="Playfair Display"/>
            </a:endParaRPr>
          </a:p>
          <a:p>
            <a:pPr marL="285750" lvl="0" indent="-285750">
              <a:lnSpc>
                <a:spcPct val="150000"/>
              </a:lnSpc>
              <a:buClr>
                <a:srgbClr val="C00000"/>
              </a:buClr>
              <a:buFont typeface="Wingdings" panose="05000000000000000000" pitchFamily="2" charset="2"/>
              <a:buChar char="v"/>
            </a:pPr>
            <a:r>
              <a:rPr lang="pl-PL" sz="1400" dirty="0">
                <a:solidFill>
                  <a:schemeClr val="tx2">
                    <a:lumMod val="75000"/>
                  </a:schemeClr>
                </a:solidFill>
                <a:latin typeface="Playfair Display"/>
              </a:rPr>
              <a:t> uzyskania pozwolenia na dopuszczenie do obrotu produktu leczniczego,</a:t>
            </a:r>
          </a:p>
          <a:p>
            <a:pPr marL="285750" lvl="0" indent="-285750">
              <a:lnSpc>
                <a:spcPct val="150000"/>
              </a:lnSpc>
              <a:buClr>
                <a:srgbClr val="C00000"/>
              </a:buClr>
              <a:buFont typeface="Wingdings" panose="05000000000000000000" pitchFamily="2" charset="2"/>
              <a:buChar char="v"/>
            </a:pPr>
            <a:r>
              <a:rPr lang="pl-PL" sz="1400" dirty="0">
                <a:solidFill>
                  <a:schemeClr val="tx2">
                    <a:lumMod val="75000"/>
                  </a:schemeClr>
                </a:solidFill>
                <a:latin typeface="Playfair Display"/>
              </a:rPr>
              <a:t> dokonania zmian w istniejącym pozwoleniu lub</a:t>
            </a:r>
          </a:p>
          <a:p>
            <a:pPr marL="285750" lvl="0" indent="-285750">
              <a:lnSpc>
                <a:spcPct val="150000"/>
              </a:lnSpc>
              <a:buClr>
                <a:srgbClr val="C00000"/>
              </a:buClr>
              <a:buFont typeface="Wingdings" panose="05000000000000000000" pitchFamily="2" charset="2"/>
              <a:buChar char="v"/>
            </a:pPr>
            <a:r>
              <a:rPr lang="pl-PL" sz="1400" dirty="0">
                <a:solidFill>
                  <a:schemeClr val="tx2">
                    <a:lumMod val="75000"/>
                  </a:schemeClr>
                </a:solidFill>
                <a:latin typeface="Playfair Display"/>
              </a:rPr>
              <a:t> w celach marketingowych. </a:t>
            </a:r>
          </a:p>
          <a:p>
            <a:pPr lvl="0">
              <a:lnSpc>
                <a:spcPct val="150000"/>
              </a:lnSpc>
            </a:pPr>
            <a:endParaRPr lang="pl-PL" sz="1400" dirty="0">
              <a:solidFill>
                <a:schemeClr val="tx2">
                  <a:lumMod val="75000"/>
                </a:schemeClr>
              </a:solidFill>
              <a:latin typeface="Playfair Display"/>
            </a:endParaRPr>
          </a:p>
          <a:p>
            <a:pPr lvl="0">
              <a:lnSpc>
                <a:spcPct val="150000"/>
              </a:lnSpc>
            </a:pPr>
            <a:r>
              <a:rPr lang="pl-PL" sz="1400" dirty="0">
                <a:solidFill>
                  <a:schemeClr val="tx2">
                    <a:lumMod val="75000"/>
                  </a:schemeClr>
                </a:solidFill>
                <a:latin typeface="Playfair Display"/>
              </a:rPr>
              <a:t>Potwierdzeniem niekomercyjnego charakteru badania jest złożenie oświadczenia składanego przez sponsora w trakcie rejestracji badania. </a:t>
            </a:r>
          </a:p>
        </p:txBody>
      </p:sp>
    </p:spTree>
    <p:extLst>
      <p:ext uri="{BB962C8B-B14F-4D97-AF65-F5344CB8AC3E}">
        <p14:creationId xmlns:p14="http://schemas.microsoft.com/office/powerpoint/2010/main" val="2232380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5169172"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Niekomercyjne badania kliniczne </a:t>
            </a:r>
          </a:p>
        </p:txBody>
      </p:sp>
      <p:sp>
        <p:nvSpPr>
          <p:cNvPr id="3" name="Prostokąt 2">
            <a:extLst>
              <a:ext uri="{FF2B5EF4-FFF2-40B4-BE49-F238E27FC236}">
                <a16:creationId xmlns:a16="http://schemas.microsoft.com/office/drawing/2014/main" id="{B221A934-C3D7-4C93-AE78-A8A59E9C372F}"/>
              </a:ext>
            </a:extLst>
          </p:cNvPr>
          <p:cNvSpPr/>
          <p:nvPr/>
        </p:nvSpPr>
        <p:spPr>
          <a:xfrm>
            <a:off x="2853156" y="1696497"/>
            <a:ext cx="8323960" cy="3613746"/>
          </a:xfrm>
          <a:prstGeom prst="rect">
            <a:avLst/>
          </a:prstGeom>
        </p:spPr>
        <p:txBody>
          <a:bodyPr wrap="square">
            <a:spAutoFit/>
          </a:bodyPr>
          <a:lstStyle/>
          <a:p>
            <a:pPr lvl="0" algn="just">
              <a:lnSpc>
                <a:spcPct val="150000"/>
              </a:lnSpc>
            </a:pPr>
            <a:r>
              <a:rPr lang="pl-PL" sz="1400" b="1" dirty="0">
                <a:solidFill>
                  <a:srgbClr val="C00000"/>
                </a:solidFill>
                <a:latin typeface="Playfair Display"/>
              </a:rPr>
              <a:t>Sponsor, </a:t>
            </a:r>
            <a:r>
              <a:rPr lang="pl-PL" sz="1400" dirty="0">
                <a:solidFill>
                  <a:schemeClr val="tx2">
                    <a:lumMod val="75000"/>
                  </a:schemeClr>
                </a:solidFill>
                <a:latin typeface="Playfair Display"/>
              </a:rPr>
              <a:t>składając wniosek o rozpoczęcie badania klinicznego niekomercyjnego, oświadcza, </a:t>
            </a:r>
            <a:r>
              <a:rPr lang="pl-PL" sz="1400" dirty="0" err="1">
                <a:solidFill>
                  <a:schemeClr val="tx2">
                    <a:lumMod val="75000"/>
                  </a:schemeClr>
                </a:solidFill>
                <a:latin typeface="Playfair Display"/>
              </a:rPr>
              <a:t>że</a:t>
            </a:r>
            <a:r>
              <a:rPr lang="pl-PL" sz="1400" dirty="0">
                <a:solidFill>
                  <a:schemeClr val="tx2">
                    <a:lumMod val="75000"/>
                  </a:schemeClr>
                </a:solidFill>
                <a:latin typeface="Playfair Display"/>
              </a:rPr>
              <a:t> nie zostały zawarte i nie będą̨ zawarte podczas prowadzenia badania klinicznego jakiekolwiek porozumienia umożliwiające wykorzystanie danych uzyskanych w trakcie badania klinicznego niekomercyjnego w celu uzyskania pozwolenia na dopuszczenie do obrotu produktu leczniczego, dokonania zmian w istniejącym pozwoleniu lub w celach marketingowych. </a:t>
            </a:r>
          </a:p>
          <a:p>
            <a:pPr lvl="0">
              <a:lnSpc>
                <a:spcPct val="150000"/>
              </a:lnSpc>
            </a:pPr>
            <a:endParaRPr lang="pl-PL" sz="1400" b="1" dirty="0">
              <a:solidFill>
                <a:schemeClr val="tx2">
                  <a:lumMod val="75000"/>
                </a:schemeClr>
              </a:solidFill>
              <a:latin typeface="Playfair Display"/>
            </a:endParaRPr>
          </a:p>
          <a:p>
            <a:pPr lvl="0">
              <a:lnSpc>
                <a:spcPct val="150000"/>
              </a:lnSpc>
            </a:pPr>
            <a:r>
              <a:rPr lang="pl-PL" sz="1400" b="1" dirty="0">
                <a:solidFill>
                  <a:schemeClr val="tx2">
                    <a:lumMod val="75000"/>
                  </a:schemeClr>
                </a:solidFill>
                <a:latin typeface="Playfair Display"/>
              </a:rPr>
              <a:t>W przypadku: </a:t>
            </a:r>
          </a:p>
          <a:p>
            <a:pPr lvl="0">
              <a:lnSpc>
                <a:spcPct val="150000"/>
              </a:lnSpc>
            </a:pPr>
            <a:r>
              <a:rPr lang="pl-PL" sz="1400" dirty="0">
                <a:solidFill>
                  <a:schemeClr val="tx2">
                    <a:lumMod val="75000"/>
                  </a:schemeClr>
                </a:solidFill>
                <a:latin typeface="Playfair Display"/>
              </a:rPr>
              <a:t>1) zmiany sponsora na inny podmiot </a:t>
            </a:r>
            <a:r>
              <a:rPr lang="pl-PL" sz="1400" dirty="0" err="1">
                <a:solidFill>
                  <a:schemeClr val="tx2">
                    <a:lumMod val="75000"/>
                  </a:schemeClr>
                </a:solidFill>
                <a:latin typeface="Playfair Display"/>
              </a:rPr>
              <a:t>niz</a:t>
            </a:r>
            <a:r>
              <a:rPr lang="pl-PL" sz="1400" dirty="0">
                <a:solidFill>
                  <a:schemeClr val="tx2">
                    <a:lumMod val="75000"/>
                  </a:schemeClr>
                </a:solidFill>
                <a:latin typeface="Playfair Display"/>
              </a:rPr>
              <a:t>̇ </a:t>
            </a:r>
            <a:r>
              <a:rPr lang="pl-PL" sz="1400" dirty="0" err="1">
                <a:solidFill>
                  <a:schemeClr val="tx2">
                    <a:lumMod val="75000"/>
                  </a:schemeClr>
                </a:solidFill>
                <a:latin typeface="Playfair Display"/>
              </a:rPr>
              <a:t>określony</a:t>
            </a:r>
            <a:r>
              <a:rPr lang="pl-PL" sz="1400" dirty="0">
                <a:solidFill>
                  <a:schemeClr val="tx2">
                    <a:lumMod val="75000"/>
                  </a:schemeClr>
                </a:solidFill>
                <a:latin typeface="Playfair Display"/>
              </a:rPr>
              <a:t> w ustawie, </a:t>
            </a:r>
            <a:br>
              <a:rPr lang="pl-PL" sz="1400" dirty="0">
                <a:solidFill>
                  <a:schemeClr val="tx2">
                    <a:lumMod val="75000"/>
                  </a:schemeClr>
                </a:solidFill>
                <a:latin typeface="Playfair Display"/>
              </a:rPr>
            </a:br>
            <a:r>
              <a:rPr lang="pl-PL" sz="1400" dirty="0">
                <a:solidFill>
                  <a:schemeClr val="tx2">
                    <a:lumMod val="75000"/>
                  </a:schemeClr>
                </a:solidFill>
                <a:latin typeface="Playfair Display"/>
              </a:rPr>
              <a:t>2)  wykorzystania danych w celu komercyjnym,</a:t>
            </a:r>
          </a:p>
          <a:p>
            <a:pPr lvl="0">
              <a:lnSpc>
                <a:spcPct val="150000"/>
              </a:lnSpc>
            </a:pPr>
            <a:r>
              <a:rPr lang="pl-PL" sz="1400" dirty="0">
                <a:solidFill>
                  <a:schemeClr val="tx2">
                    <a:lumMod val="75000"/>
                  </a:schemeClr>
                </a:solidFill>
                <a:latin typeface="Playfair Display"/>
              </a:rPr>
              <a:t>3) zawarcia porozumienia umożliwiającego użycie danych do celów innych niż niekomercyjne - stosuje </a:t>
            </a:r>
            <a:r>
              <a:rPr lang="pl-PL" sz="1400" dirty="0" err="1">
                <a:solidFill>
                  <a:schemeClr val="tx2">
                    <a:lumMod val="75000"/>
                  </a:schemeClr>
                </a:solidFill>
                <a:latin typeface="Playfair Display"/>
              </a:rPr>
              <a:t>sie</a:t>
            </a:r>
            <a:r>
              <a:rPr lang="pl-PL" sz="1400" dirty="0">
                <a:solidFill>
                  <a:schemeClr val="tx2">
                    <a:lumMod val="75000"/>
                  </a:schemeClr>
                </a:solidFill>
                <a:latin typeface="Playfair Display"/>
              </a:rPr>
              <a:t>̨ art. 37x (zmiana istotna). </a:t>
            </a:r>
          </a:p>
        </p:txBody>
      </p:sp>
    </p:spTree>
    <p:extLst>
      <p:ext uri="{BB962C8B-B14F-4D97-AF65-F5344CB8AC3E}">
        <p14:creationId xmlns:p14="http://schemas.microsoft.com/office/powerpoint/2010/main" val="2446289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7518405"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Bezpieczeństwo uczestników badania klinicznego</a:t>
            </a:r>
          </a:p>
        </p:txBody>
      </p:sp>
      <p:sp>
        <p:nvSpPr>
          <p:cNvPr id="3" name="Prostokąt 2">
            <a:extLst>
              <a:ext uri="{FF2B5EF4-FFF2-40B4-BE49-F238E27FC236}">
                <a16:creationId xmlns:a16="http://schemas.microsoft.com/office/drawing/2014/main" id="{B221A934-C3D7-4C93-AE78-A8A59E9C372F}"/>
              </a:ext>
            </a:extLst>
          </p:cNvPr>
          <p:cNvSpPr/>
          <p:nvPr/>
        </p:nvSpPr>
        <p:spPr>
          <a:xfrm>
            <a:off x="2722639" y="1884784"/>
            <a:ext cx="8413127" cy="3378104"/>
          </a:xfrm>
          <a:prstGeom prst="rect">
            <a:avLst/>
          </a:prstGeom>
        </p:spPr>
        <p:txBody>
          <a:bodyPr wrap="square">
            <a:spAutoFit/>
          </a:bodyPr>
          <a:lstStyle/>
          <a:p>
            <a:pPr lvl="0">
              <a:lnSpc>
                <a:spcPct val="150000"/>
              </a:lnSpc>
            </a:pPr>
            <a:r>
              <a:rPr lang="pl-PL" sz="1400" dirty="0">
                <a:solidFill>
                  <a:srgbClr val="C00000"/>
                </a:solidFill>
                <a:latin typeface="Playfair Display"/>
              </a:rPr>
              <a:t>Art.37x.</a:t>
            </a:r>
          </a:p>
          <a:p>
            <a:pPr lvl="0">
              <a:lnSpc>
                <a:spcPct val="150000"/>
              </a:lnSpc>
            </a:pPr>
            <a:r>
              <a:rPr lang="pl-PL" sz="1400" dirty="0">
                <a:solidFill>
                  <a:schemeClr val="tx2">
                    <a:lumMod val="75000"/>
                  </a:schemeClr>
                </a:solidFill>
                <a:latin typeface="Playfair Display"/>
              </a:rPr>
              <a:t>1. Dokonanie istotnych i mających wpływ na bezpieczeństwo uczestników badania klinicznego zmian w protokole badania klinicznego lub dokumentacji dotyczącej badanego produktu leczniczego będącej podstawą uzyskania pozwolenia na prowadzenie badania wymaga </a:t>
            </a:r>
            <a:r>
              <a:rPr lang="pl-PL" sz="1400" u="sng" dirty="0">
                <a:solidFill>
                  <a:schemeClr val="tx2">
                    <a:lumMod val="75000"/>
                  </a:schemeClr>
                </a:solidFill>
                <a:latin typeface="Playfair Display"/>
              </a:rPr>
              <a:t>uzyskania w tym zakresie pozytywnej opinii komisji bioetycznej</a:t>
            </a:r>
            <a:r>
              <a:rPr lang="pl-PL" sz="1400" dirty="0">
                <a:solidFill>
                  <a:schemeClr val="tx2">
                    <a:lumMod val="75000"/>
                  </a:schemeClr>
                </a:solidFill>
                <a:latin typeface="Playfair Display"/>
              </a:rPr>
              <a:t>, która wyraziła opinię o tym badaniu, oraz </a:t>
            </a:r>
            <a:r>
              <a:rPr lang="pl-PL" sz="1400" u="sng" dirty="0">
                <a:solidFill>
                  <a:schemeClr val="tx2">
                    <a:lumMod val="75000"/>
                  </a:schemeClr>
                </a:solidFill>
                <a:latin typeface="Playfair Display"/>
              </a:rPr>
              <a:t>wyrażenia zgody przez Prezesa Urzędu. </a:t>
            </a:r>
          </a:p>
          <a:p>
            <a:pPr lvl="0">
              <a:lnSpc>
                <a:spcPct val="150000"/>
              </a:lnSpc>
            </a:pPr>
            <a:r>
              <a:rPr lang="pl-PL" sz="1400" dirty="0">
                <a:solidFill>
                  <a:schemeClr val="tx2">
                    <a:lumMod val="75000"/>
                  </a:schemeClr>
                </a:solidFill>
                <a:latin typeface="Playfair Display"/>
              </a:rPr>
              <a:t>2. Zgodę, o której mowa w ust. 1, wydaje się w terminie nie dłuższym niż 35 dni od dnia złożenia wniosku. </a:t>
            </a:r>
          </a:p>
          <a:p>
            <a:pPr lvl="0">
              <a:lnSpc>
                <a:spcPct val="150000"/>
              </a:lnSpc>
            </a:pPr>
            <a:r>
              <a:rPr lang="pl-PL" sz="1400" dirty="0">
                <a:solidFill>
                  <a:schemeClr val="tx2">
                    <a:lumMod val="75000"/>
                  </a:schemeClr>
                </a:solidFill>
                <a:latin typeface="Playfair Display"/>
              </a:rPr>
              <a:t>3. Zmiany, o których mowa w ust. 1, można również wprowadzić, jeżeli Prezes Urzędu nie zgłosił w terminie określonym w ust.2 zastrzeżeń co do dopuszczalności ich wprowadzenia. </a:t>
            </a:r>
          </a:p>
          <a:p>
            <a:pPr lvl="0">
              <a:lnSpc>
                <a:spcPct val="150000"/>
              </a:lnSpc>
            </a:pPr>
            <a:endParaRPr lang="pl-PL" sz="1600" b="1" dirty="0">
              <a:solidFill>
                <a:srgbClr val="C00000"/>
              </a:solidFill>
              <a:latin typeface="Playfair Display"/>
            </a:endParaRPr>
          </a:p>
          <a:p>
            <a:pPr lvl="0">
              <a:lnSpc>
                <a:spcPct val="150000"/>
              </a:lnSpc>
            </a:pPr>
            <a:endParaRPr lang="pl-PL" sz="1600" b="1" dirty="0">
              <a:solidFill>
                <a:srgbClr val="C00000"/>
              </a:solidFill>
              <a:latin typeface="Playfair Display"/>
            </a:endParaRPr>
          </a:p>
        </p:txBody>
      </p:sp>
    </p:spTree>
    <p:extLst>
      <p:ext uri="{BB962C8B-B14F-4D97-AF65-F5344CB8AC3E}">
        <p14:creationId xmlns:p14="http://schemas.microsoft.com/office/powerpoint/2010/main" val="2163965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7705636"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Brak definicji ustawowej NBK wyrobu medycznego</a:t>
            </a:r>
          </a:p>
        </p:txBody>
      </p:sp>
      <p:sp>
        <p:nvSpPr>
          <p:cNvPr id="3" name="Prostokąt 2">
            <a:extLst>
              <a:ext uri="{FF2B5EF4-FFF2-40B4-BE49-F238E27FC236}">
                <a16:creationId xmlns:a16="http://schemas.microsoft.com/office/drawing/2014/main" id="{B221A934-C3D7-4C93-AE78-A8A59E9C372F}"/>
              </a:ext>
            </a:extLst>
          </p:cNvPr>
          <p:cNvSpPr/>
          <p:nvPr/>
        </p:nvSpPr>
        <p:spPr>
          <a:xfrm>
            <a:off x="2853156" y="2200290"/>
            <a:ext cx="8323960" cy="2923877"/>
          </a:xfrm>
          <a:prstGeom prst="rect">
            <a:avLst/>
          </a:prstGeom>
        </p:spPr>
        <p:txBody>
          <a:bodyPr wrap="square">
            <a:spAutoFit/>
          </a:bodyPr>
          <a:lstStyle/>
          <a:p>
            <a:pPr>
              <a:lnSpc>
                <a:spcPct val="150000"/>
              </a:lnSpc>
            </a:pPr>
            <a:r>
              <a:rPr lang="pl-PL" sz="1400" dirty="0">
                <a:solidFill>
                  <a:schemeClr val="tx2">
                    <a:lumMod val="75000"/>
                  </a:schemeClr>
                </a:solidFill>
                <a:latin typeface="Playfair Display"/>
                <a:ea typeface="Calibri" panose="020F0502020204030204" pitchFamily="34" charset="0"/>
              </a:rPr>
              <a:t>W aktualnie obowiązujących regulacjach prawnych </a:t>
            </a:r>
            <a:r>
              <a:rPr lang="pl-PL" sz="1400" u="sng" dirty="0">
                <a:solidFill>
                  <a:schemeClr val="tx2">
                    <a:lumMod val="75000"/>
                  </a:schemeClr>
                </a:solidFill>
                <a:latin typeface="Playfair Display"/>
                <a:ea typeface="Calibri" panose="020F0502020204030204" pitchFamily="34" charset="0"/>
              </a:rPr>
              <a:t>nie ma instytucji niekomercyjnego badania klinicznego wyrobu medycznego.</a:t>
            </a:r>
          </a:p>
          <a:p>
            <a:pPr>
              <a:lnSpc>
                <a:spcPct val="150000"/>
              </a:lnSpc>
            </a:pPr>
            <a:endParaRPr lang="pl-PL" sz="1400" u="sng" dirty="0">
              <a:solidFill>
                <a:schemeClr val="tx2">
                  <a:lumMod val="75000"/>
                </a:schemeClr>
              </a:solidFill>
              <a:latin typeface="Playfair Display"/>
              <a:ea typeface="Calibri" panose="020F0502020204030204" pitchFamily="34" charset="0"/>
            </a:endParaRPr>
          </a:p>
          <a:p>
            <a:pPr>
              <a:lnSpc>
                <a:spcPct val="150000"/>
              </a:lnSpc>
            </a:pPr>
            <a:r>
              <a:rPr lang="pl-PL" sz="1400" b="1" dirty="0">
                <a:solidFill>
                  <a:srgbClr val="C00000"/>
                </a:solidFill>
                <a:latin typeface="Playfair Display"/>
                <a:ea typeface="Calibri" panose="020F0502020204030204" pitchFamily="34" charset="0"/>
              </a:rPr>
              <a:t>Nowa ustawa o wyrobach medycznych to zmienia. </a:t>
            </a:r>
          </a:p>
          <a:p>
            <a:pPr>
              <a:lnSpc>
                <a:spcPct val="150000"/>
              </a:lnSpc>
            </a:pPr>
            <a:endParaRPr lang="pl-PL" sz="1400" u="sng" dirty="0">
              <a:solidFill>
                <a:schemeClr val="tx2">
                  <a:lumMod val="75000"/>
                </a:schemeClr>
              </a:solidFill>
              <a:latin typeface="Playfair Display"/>
              <a:ea typeface="Calibri" panose="020F0502020204030204" pitchFamily="34" charset="0"/>
            </a:endParaRPr>
          </a:p>
          <a:p>
            <a:pPr lvl="0">
              <a:lnSpc>
                <a:spcPct val="150000"/>
              </a:lnSpc>
            </a:pPr>
            <a:r>
              <a:rPr lang="pl-PL" sz="1400" dirty="0">
                <a:solidFill>
                  <a:schemeClr val="tx2">
                    <a:lumMod val="75000"/>
                  </a:schemeClr>
                </a:solidFill>
                <a:latin typeface="Playfair Display"/>
              </a:rPr>
              <a:t>Niekomercyjny charakter badań klinicznych wyrobów medycznych finansowanych przez Agencję kształtowany jest poprzez odpowiednie zapisy znajdujące się w umowie o dofinansowanie. </a:t>
            </a:r>
          </a:p>
          <a:p>
            <a:pPr>
              <a:lnSpc>
                <a:spcPct val="150000"/>
              </a:lnSpc>
            </a:pPr>
            <a:endParaRPr lang="pl-PL" sz="1400" u="sng" dirty="0">
              <a:solidFill>
                <a:schemeClr val="tx2">
                  <a:lumMod val="75000"/>
                </a:schemeClr>
              </a:solidFill>
              <a:latin typeface="Playfair Display"/>
              <a:ea typeface="Calibri" panose="020F0502020204030204" pitchFamily="34" charset="0"/>
            </a:endParaRPr>
          </a:p>
          <a:p>
            <a:pPr>
              <a:spcAft>
                <a:spcPts val="0"/>
              </a:spcAft>
            </a:pPr>
            <a:endParaRPr lang="pl-PL" sz="1600" u="sng" dirty="0">
              <a:solidFill>
                <a:schemeClr val="tx2">
                  <a:lumMod val="75000"/>
                </a:schemeClr>
              </a:solidFill>
              <a:latin typeface="Playfair Display"/>
              <a:ea typeface="Calibri" panose="020F0502020204030204" pitchFamily="34" charset="0"/>
            </a:endParaRPr>
          </a:p>
        </p:txBody>
      </p:sp>
    </p:spTree>
    <p:extLst>
      <p:ext uri="{BB962C8B-B14F-4D97-AF65-F5344CB8AC3E}">
        <p14:creationId xmlns:p14="http://schemas.microsoft.com/office/powerpoint/2010/main" val="2868382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3B7CD300-91D0-4BD4-89D4-92F1F1C96056}"/>
              </a:ext>
            </a:extLst>
          </p:cNvPr>
          <p:cNvSpPr/>
          <p:nvPr/>
        </p:nvSpPr>
        <p:spPr>
          <a:xfrm>
            <a:off x="2067386" y="830424"/>
            <a:ext cx="6665658" cy="430049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C53DA8C6-41C7-4FE0-B9F1-7FD8DB37BBED}"/>
              </a:ext>
            </a:extLst>
          </p:cNvPr>
          <p:cNvSpPr/>
          <p:nvPr/>
        </p:nvSpPr>
        <p:spPr>
          <a:xfrm>
            <a:off x="2569396" y="1289078"/>
            <a:ext cx="2441747" cy="154742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7D372EBC-F136-4A97-A93B-2E1D3366574E}"/>
              </a:ext>
            </a:extLst>
          </p:cNvPr>
          <p:cNvSpPr/>
          <p:nvPr/>
        </p:nvSpPr>
        <p:spPr>
          <a:xfrm>
            <a:off x="5720672" y="1354527"/>
            <a:ext cx="2545035" cy="154742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400" dirty="0">
                <a:latin typeface="Playfair Display"/>
              </a:rPr>
              <a:t>Rozporządzenia Parlamentu Europejskiego I Rady (UE) 2017/745 z dnia 5 kwietnia 2017 r. </a:t>
            </a:r>
          </a:p>
          <a:p>
            <a:pPr algn="ctr"/>
            <a:r>
              <a:rPr lang="pl-PL" sz="1400" dirty="0">
                <a:latin typeface="Playfair Display"/>
              </a:rPr>
              <a:t>w sprawie wyrobów medycznych</a:t>
            </a:r>
          </a:p>
        </p:txBody>
      </p:sp>
      <p:sp>
        <p:nvSpPr>
          <p:cNvPr id="13" name="Prostokąt 12">
            <a:extLst>
              <a:ext uri="{FF2B5EF4-FFF2-40B4-BE49-F238E27FC236}">
                <a16:creationId xmlns:a16="http://schemas.microsoft.com/office/drawing/2014/main" id="{D4502EFE-6FDB-40A8-B908-CD76025E6A95}"/>
              </a:ext>
            </a:extLst>
          </p:cNvPr>
          <p:cNvSpPr/>
          <p:nvPr/>
        </p:nvSpPr>
        <p:spPr>
          <a:xfrm>
            <a:off x="2537522" y="3575220"/>
            <a:ext cx="2393645" cy="126736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Prostokąt 13">
            <a:extLst>
              <a:ext uri="{FF2B5EF4-FFF2-40B4-BE49-F238E27FC236}">
                <a16:creationId xmlns:a16="http://schemas.microsoft.com/office/drawing/2014/main" id="{7B5BC41B-D301-47E5-B4F0-8E6882CAE5ED}"/>
              </a:ext>
            </a:extLst>
          </p:cNvPr>
          <p:cNvSpPr/>
          <p:nvPr/>
        </p:nvSpPr>
        <p:spPr>
          <a:xfrm>
            <a:off x="5758647" y="3600940"/>
            <a:ext cx="2441747" cy="8005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rostokąt 7">
            <a:extLst>
              <a:ext uri="{FF2B5EF4-FFF2-40B4-BE49-F238E27FC236}">
                <a16:creationId xmlns:a16="http://schemas.microsoft.com/office/drawing/2014/main" id="{B92BD189-87A0-49B0-9B24-5DCDEFA06E45}"/>
              </a:ext>
            </a:extLst>
          </p:cNvPr>
          <p:cNvSpPr/>
          <p:nvPr/>
        </p:nvSpPr>
        <p:spPr>
          <a:xfrm>
            <a:off x="2763245" y="1623528"/>
            <a:ext cx="2048296" cy="523220"/>
          </a:xfrm>
          <a:prstGeom prst="rect">
            <a:avLst/>
          </a:prstGeom>
        </p:spPr>
        <p:txBody>
          <a:bodyPr wrap="square">
            <a:spAutoFit/>
          </a:bodyPr>
          <a:lstStyle/>
          <a:p>
            <a:pPr lvl="0" algn="ctr"/>
            <a:r>
              <a:rPr lang="pl-PL" sz="1400" dirty="0">
                <a:solidFill>
                  <a:prstClr val="white"/>
                </a:solidFill>
                <a:latin typeface="Playfair Display"/>
              </a:rPr>
              <a:t>Badania kliniczne</a:t>
            </a:r>
            <a:br>
              <a:rPr lang="pl-PL" sz="1400" dirty="0">
                <a:solidFill>
                  <a:prstClr val="white"/>
                </a:solidFill>
                <a:latin typeface="Playfair Display"/>
              </a:rPr>
            </a:br>
            <a:r>
              <a:rPr lang="pl-PL" sz="1400" dirty="0">
                <a:solidFill>
                  <a:prstClr val="white"/>
                </a:solidFill>
                <a:latin typeface="Playfair Display"/>
              </a:rPr>
              <a:t> wyrobów medycznych</a:t>
            </a:r>
          </a:p>
        </p:txBody>
      </p:sp>
      <p:sp>
        <p:nvSpPr>
          <p:cNvPr id="16" name="Prostokąt 15">
            <a:extLst>
              <a:ext uri="{FF2B5EF4-FFF2-40B4-BE49-F238E27FC236}">
                <a16:creationId xmlns:a16="http://schemas.microsoft.com/office/drawing/2014/main" id="{63BBE1CC-DDE8-438F-8C28-4C47C6CC1ABF}"/>
              </a:ext>
            </a:extLst>
          </p:cNvPr>
          <p:cNvSpPr/>
          <p:nvPr/>
        </p:nvSpPr>
        <p:spPr>
          <a:xfrm>
            <a:off x="2717725" y="3703488"/>
            <a:ext cx="2011730" cy="523220"/>
          </a:xfrm>
          <a:prstGeom prst="rect">
            <a:avLst/>
          </a:prstGeom>
        </p:spPr>
        <p:txBody>
          <a:bodyPr wrap="square">
            <a:spAutoFit/>
          </a:bodyPr>
          <a:lstStyle/>
          <a:p>
            <a:pPr lvl="0" algn="ctr"/>
            <a:r>
              <a:rPr lang="pl-PL" sz="1400" dirty="0">
                <a:solidFill>
                  <a:prstClr val="white"/>
                </a:solidFill>
                <a:latin typeface="Playfair Display"/>
              </a:rPr>
              <a:t>Badania kliniczne </a:t>
            </a:r>
            <a:br>
              <a:rPr lang="pl-PL" sz="1400" dirty="0">
                <a:solidFill>
                  <a:prstClr val="white"/>
                </a:solidFill>
                <a:latin typeface="Playfair Display"/>
              </a:rPr>
            </a:br>
            <a:r>
              <a:rPr lang="pl-PL" sz="1400" dirty="0">
                <a:solidFill>
                  <a:prstClr val="white"/>
                </a:solidFill>
                <a:latin typeface="Playfair Display"/>
              </a:rPr>
              <a:t>produktów leczniczych</a:t>
            </a:r>
          </a:p>
        </p:txBody>
      </p:sp>
      <p:sp>
        <p:nvSpPr>
          <p:cNvPr id="19" name="Prostokąt 18">
            <a:extLst>
              <a:ext uri="{FF2B5EF4-FFF2-40B4-BE49-F238E27FC236}">
                <a16:creationId xmlns:a16="http://schemas.microsoft.com/office/drawing/2014/main" id="{44EB8B90-32CC-4F67-A47F-1F5A8AEA5B43}"/>
              </a:ext>
            </a:extLst>
          </p:cNvPr>
          <p:cNvSpPr/>
          <p:nvPr/>
        </p:nvSpPr>
        <p:spPr>
          <a:xfrm>
            <a:off x="5983669" y="3600940"/>
            <a:ext cx="1985294" cy="830997"/>
          </a:xfrm>
          <a:prstGeom prst="rect">
            <a:avLst/>
          </a:prstGeom>
        </p:spPr>
        <p:txBody>
          <a:bodyPr wrap="square">
            <a:spAutoFit/>
          </a:bodyPr>
          <a:lstStyle/>
          <a:p>
            <a:pPr lvl="0" algn="ctr"/>
            <a:r>
              <a:rPr lang="pl-PL" sz="1600" dirty="0">
                <a:solidFill>
                  <a:prstClr val="white"/>
                </a:solidFill>
                <a:latin typeface="Playfair Display"/>
              </a:rPr>
              <a:t>Ustawa </a:t>
            </a:r>
            <a:br>
              <a:rPr lang="pl-PL" sz="1600" dirty="0">
                <a:solidFill>
                  <a:prstClr val="white"/>
                </a:solidFill>
                <a:latin typeface="Playfair Display"/>
              </a:rPr>
            </a:br>
            <a:r>
              <a:rPr lang="pl-PL" sz="1600" dirty="0">
                <a:solidFill>
                  <a:prstClr val="white"/>
                </a:solidFill>
                <a:latin typeface="Playfair Display"/>
              </a:rPr>
              <a:t>prawo farmaceutyczne</a:t>
            </a:r>
          </a:p>
        </p:txBody>
      </p:sp>
      <p:cxnSp>
        <p:nvCxnSpPr>
          <p:cNvPr id="20" name="Łącznik prosty ze strzałką 19">
            <a:extLst>
              <a:ext uri="{FF2B5EF4-FFF2-40B4-BE49-F238E27FC236}">
                <a16:creationId xmlns:a16="http://schemas.microsoft.com/office/drawing/2014/main" id="{FEB8A775-D87B-401B-8F24-17A38CDAC315}"/>
              </a:ext>
            </a:extLst>
          </p:cNvPr>
          <p:cNvCxnSpPr>
            <a:cxnSpLocks/>
          </p:cNvCxnSpPr>
          <p:nvPr/>
        </p:nvCxnSpPr>
        <p:spPr>
          <a:xfrm>
            <a:off x="5093006" y="1823900"/>
            <a:ext cx="5018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Łącznik prosty ze strzałką 22">
            <a:extLst>
              <a:ext uri="{FF2B5EF4-FFF2-40B4-BE49-F238E27FC236}">
                <a16:creationId xmlns:a16="http://schemas.microsoft.com/office/drawing/2014/main" id="{6DCEC42A-AF8E-41B6-83A7-3251ED9E8E64}"/>
              </a:ext>
            </a:extLst>
          </p:cNvPr>
          <p:cNvCxnSpPr>
            <a:cxnSpLocks/>
          </p:cNvCxnSpPr>
          <p:nvPr/>
        </p:nvCxnSpPr>
        <p:spPr>
          <a:xfrm>
            <a:off x="5027692" y="3944656"/>
            <a:ext cx="5018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Prostokąt 23">
            <a:extLst>
              <a:ext uri="{FF2B5EF4-FFF2-40B4-BE49-F238E27FC236}">
                <a16:creationId xmlns:a16="http://schemas.microsoft.com/office/drawing/2014/main" id="{7E330169-B3C6-4E80-A227-178C30F5DEC7}"/>
              </a:ext>
            </a:extLst>
          </p:cNvPr>
          <p:cNvSpPr/>
          <p:nvPr/>
        </p:nvSpPr>
        <p:spPr>
          <a:xfrm rot="10800000" flipV="1">
            <a:off x="4729455" y="4214513"/>
            <a:ext cx="746460" cy="3539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Prostokąt 24">
            <a:extLst>
              <a:ext uri="{FF2B5EF4-FFF2-40B4-BE49-F238E27FC236}">
                <a16:creationId xmlns:a16="http://schemas.microsoft.com/office/drawing/2014/main" id="{4E680AC6-3335-48CF-82CE-B22DC060FD16}"/>
              </a:ext>
            </a:extLst>
          </p:cNvPr>
          <p:cNvSpPr/>
          <p:nvPr/>
        </p:nvSpPr>
        <p:spPr>
          <a:xfrm rot="10800000" flipV="1">
            <a:off x="4811542" y="4291317"/>
            <a:ext cx="608613" cy="338554"/>
          </a:xfrm>
          <a:prstGeom prst="rect">
            <a:avLst/>
          </a:prstGeom>
        </p:spPr>
        <p:txBody>
          <a:bodyPr wrap="square">
            <a:spAutoFit/>
          </a:bodyPr>
          <a:lstStyle/>
          <a:p>
            <a:pPr lvl="0" algn="ctr"/>
            <a:r>
              <a:rPr lang="pl-PL" sz="1600" dirty="0">
                <a:solidFill>
                  <a:prstClr val="white"/>
                </a:solidFill>
                <a:latin typeface="Playfair Display"/>
              </a:rPr>
              <a:t>NBK</a:t>
            </a:r>
          </a:p>
        </p:txBody>
      </p:sp>
      <p:sp>
        <p:nvSpPr>
          <p:cNvPr id="26" name="Prostokąt 25">
            <a:extLst>
              <a:ext uri="{FF2B5EF4-FFF2-40B4-BE49-F238E27FC236}">
                <a16:creationId xmlns:a16="http://schemas.microsoft.com/office/drawing/2014/main" id="{BB0B418D-F8D2-4486-A1B6-7EE4D2A87D2B}"/>
              </a:ext>
            </a:extLst>
          </p:cNvPr>
          <p:cNvSpPr/>
          <p:nvPr/>
        </p:nvSpPr>
        <p:spPr>
          <a:xfrm>
            <a:off x="9384565" y="1823900"/>
            <a:ext cx="2441747" cy="8005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49B73B6E-23D3-4494-BA60-02572686F6EA}"/>
              </a:ext>
            </a:extLst>
          </p:cNvPr>
          <p:cNvSpPr/>
          <p:nvPr/>
        </p:nvSpPr>
        <p:spPr>
          <a:xfrm>
            <a:off x="9632444" y="2051900"/>
            <a:ext cx="1904624" cy="307777"/>
          </a:xfrm>
          <a:prstGeom prst="rect">
            <a:avLst/>
          </a:prstGeom>
        </p:spPr>
        <p:txBody>
          <a:bodyPr wrap="none">
            <a:spAutoFit/>
          </a:bodyPr>
          <a:lstStyle/>
          <a:p>
            <a:pPr lvl="0" algn="ctr"/>
            <a:r>
              <a:rPr lang="pl-PL" sz="1400" dirty="0">
                <a:solidFill>
                  <a:prstClr val="white"/>
                </a:solidFill>
                <a:latin typeface="Playfair Display"/>
              </a:rPr>
              <a:t>Eksperyment medyczny</a:t>
            </a:r>
          </a:p>
        </p:txBody>
      </p:sp>
      <p:sp>
        <p:nvSpPr>
          <p:cNvPr id="28" name="Prostokąt 27">
            <a:extLst>
              <a:ext uri="{FF2B5EF4-FFF2-40B4-BE49-F238E27FC236}">
                <a16:creationId xmlns:a16="http://schemas.microsoft.com/office/drawing/2014/main" id="{B1B0F57E-6112-4691-A244-E39D5AA27EB4}"/>
              </a:ext>
            </a:extLst>
          </p:cNvPr>
          <p:cNvSpPr/>
          <p:nvPr/>
        </p:nvSpPr>
        <p:spPr>
          <a:xfrm>
            <a:off x="9384565" y="3438993"/>
            <a:ext cx="2441747" cy="8005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9" name="Prostokąt 28">
            <a:extLst>
              <a:ext uri="{FF2B5EF4-FFF2-40B4-BE49-F238E27FC236}">
                <a16:creationId xmlns:a16="http://schemas.microsoft.com/office/drawing/2014/main" id="{3076D8F1-E175-40E8-A630-D9FA50F9A1D5}"/>
              </a:ext>
            </a:extLst>
          </p:cNvPr>
          <p:cNvSpPr/>
          <p:nvPr/>
        </p:nvSpPr>
        <p:spPr>
          <a:xfrm>
            <a:off x="9563355" y="3510717"/>
            <a:ext cx="2042802" cy="523220"/>
          </a:xfrm>
          <a:prstGeom prst="rect">
            <a:avLst/>
          </a:prstGeom>
        </p:spPr>
        <p:txBody>
          <a:bodyPr wrap="none">
            <a:spAutoFit/>
          </a:bodyPr>
          <a:lstStyle/>
          <a:p>
            <a:pPr lvl="0" algn="ctr"/>
            <a:r>
              <a:rPr lang="pl-PL" sz="1400" dirty="0">
                <a:solidFill>
                  <a:prstClr val="white"/>
                </a:solidFill>
                <a:latin typeface="Playfair Display"/>
              </a:rPr>
              <a:t>Ustawa o zawodzie</a:t>
            </a:r>
            <a:br>
              <a:rPr lang="pl-PL" sz="1400" dirty="0">
                <a:solidFill>
                  <a:prstClr val="white"/>
                </a:solidFill>
                <a:latin typeface="Playfair Display"/>
              </a:rPr>
            </a:br>
            <a:r>
              <a:rPr lang="pl-PL" sz="1400" dirty="0">
                <a:solidFill>
                  <a:prstClr val="white"/>
                </a:solidFill>
                <a:latin typeface="Playfair Display"/>
              </a:rPr>
              <a:t> lekarza i lekarza dentysty</a:t>
            </a:r>
          </a:p>
        </p:txBody>
      </p:sp>
      <p:sp>
        <p:nvSpPr>
          <p:cNvPr id="30" name="pole tekstowe 29">
            <a:extLst>
              <a:ext uri="{FF2B5EF4-FFF2-40B4-BE49-F238E27FC236}">
                <a16:creationId xmlns:a16="http://schemas.microsoft.com/office/drawing/2014/main" id="{6638D4D2-831D-4A32-9E8B-8CF717DC8026}"/>
              </a:ext>
            </a:extLst>
          </p:cNvPr>
          <p:cNvSpPr txBox="1"/>
          <p:nvPr/>
        </p:nvSpPr>
        <p:spPr>
          <a:xfrm>
            <a:off x="9222034" y="1115727"/>
            <a:ext cx="2725443" cy="338554"/>
          </a:xfrm>
          <a:prstGeom prst="rect">
            <a:avLst/>
          </a:prstGeom>
          <a:noFill/>
        </p:spPr>
        <p:txBody>
          <a:bodyPr wrap="square" rtlCol="0">
            <a:spAutoFit/>
          </a:bodyPr>
          <a:lstStyle/>
          <a:p>
            <a:pPr algn="ctr"/>
            <a:r>
              <a:rPr lang="pl-PL" sz="1400" b="1" dirty="0">
                <a:solidFill>
                  <a:schemeClr val="tx2">
                    <a:lumMod val="75000"/>
                  </a:schemeClr>
                </a:solidFill>
                <a:latin typeface="Playfair Display"/>
              </a:rPr>
              <a:t>Badania z udziałem l</a:t>
            </a:r>
            <a:r>
              <a:rPr lang="pl-PL" sz="1600" b="1" dirty="0">
                <a:solidFill>
                  <a:schemeClr val="tx2">
                    <a:lumMod val="75000"/>
                  </a:schemeClr>
                </a:solidFill>
                <a:latin typeface="Playfair Display"/>
              </a:rPr>
              <a:t>udzi</a:t>
            </a:r>
          </a:p>
        </p:txBody>
      </p:sp>
      <p:cxnSp>
        <p:nvCxnSpPr>
          <p:cNvPr id="31" name="Łącznik prosty ze strzałką 30">
            <a:extLst>
              <a:ext uri="{FF2B5EF4-FFF2-40B4-BE49-F238E27FC236}">
                <a16:creationId xmlns:a16="http://schemas.microsoft.com/office/drawing/2014/main" id="{5000B9FE-D041-4391-9E5D-2D0B6997D5C3}"/>
              </a:ext>
            </a:extLst>
          </p:cNvPr>
          <p:cNvCxnSpPr>
            <a:cxnSpLocks/>
          </p:cNvCxnSpPr>
          <p:nvPr/>
        </p:nvCxnSpPr>
        <p:spPr>
          <a:xfrm>
            <a:off x="10581879" y="2693317"/>
            <a:ext cx="0" cy="66279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3076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27">
            <a:extLst>
              <a:ext uri="{FF2B5EF4-FFF2-40B4-BE49-F238E27FC236}">
                <a16:creationId xmlns:a16="http://schemas.microsoft.com/office/drawing/2014/main" id="{1AB43300-F1FB-4F20-AE60-977916A5335D}"/>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8" name="Prostokąt 7">
            <a:extLst>
              <a:ext uri="{FF2B5EF4-FFF2-40B4-BE49-F238E27FC236}">
                <a16:creationId xmlns:a16="http://schemas.microsoft.com/office/drawing/2014/main" id="{9066E3A3-52FB-4601-B303-5D68F2F8DAB1}"/>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자유형: 도형 27">
            <a:extLst>
              <a:ext uri="{FF2B5EF4-FFF2-40B4-BE49-F238E27FC236}">
                <a16:creationId xmlns:a16="http://schemas.microsoft.com/office/drawing/2014/main" id="{DEE71D85-69FC-46C8-810C-E9D3A0DE20B0}"/>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11" name="Prostokąt 10">
            <a:extLst>
              <a:ext uri="{FF2B5EF4-FFF2-40B4-BE49-F238E27FC236}">
                <a16:creationId xmlns:a16="http://schemas.microsoft.com/office/drawing/2014/main" id="{B28853C4-33DB-45BD-802B-ECD89893991B}"/>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2338603" y="2876633"/>
            <a:ext cx="9338845" cy="954107"/>
          </a:xfrm>
          <a:prstGeom prst="rect">
            <a:avLst/>
          </a:prstGeom>
          <a:noFill/>
        </p:spPr>
        <p:txBody>
          <a:bodyPr wrap="square" rtlCol="0">
            <a:spAutoFit/>
          </a:bodyPr>
          <a:lstStyle/>
          <a:p>
            <a:pPr lvl="0">
              <a:defRPr/>
            </a:pPr>
            <a:r>
              <a:rPr lang="pl-PL" sz="2800" b="1" dirty="0">
                <a:solidFill>
                  <a:srgbClr val="C00000"/>
                </a:solidFill>
                <a:latin typeface="Playfair Display"/>
                <a:ea typeface="Segoe UI Black" panose="020B0A02040204020203" pitchFamily="34" charset="0"/>
              </a:rPr>
              <a:t>PRZYKŁADY UCHYBIEŃ FORMALNYCH WE WNIOSKACH SKŁADANYCH DO ABM</a:t>
            </a:r>
          </a:p>
        </p:txBody>
      </p:sp>
    </p:spTree>
    <p:extLst>
      <p:ext uri="{BB962C8B-B14F-4D97-AF65-F5344CB8AC3E}">
        <p14:creationId xmlns:p14="http://schemas.microsoft.com/office/powerpoint/2010/main" val="33848971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27">
            <a:extLst>
              <a:ext uri="{FF2B5EF4-FFF2-40B4-BE49-F238E27FC236}">
                <a16:creationId xmlns:a16="http://schemas.microsoft.com/office/drawing/2014/main" id="{1AB43300-F1FB-4F20-AE60-977916A5335D}"/>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8" name="Prostokąt 7">
            <a:extLst>
              <a:ext uri="{FF2B5EF4-FFF2-40B4-BE49-F238E27FC236}">
                <a16:creationId xmlns:a16="http://schemas.microsoft.com/office/drawing/2014/main" id="{9066E3A3-52FB-4601-B303-5D68F2F8DAB1}"/>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자유형: 도형 27">
            <a:extLst>
              <a:ext uri="{FF2B5EF4-FFF2-40B4-BE49-F238E27FC236}">
                <a16:creationId xmlns:a16="http://schemas.microsoft.com/office/drawing/2014/main" id="{DEE71D85-69FC-46C8-810C-E9D3A0DE20B0}"/>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11" name="Prostokąt 10">
            <a:extLst>
              <a:ext uri="{FF2B5EF4-FFF2-40B4-BE49-F238E27FC236}">
                <a16:creationId xmlns:a16="http://schemas.microsoft.com/office/drawing/2014/main" id="{B28853C4-33DB-45BD-802B-ECD89893991B}"/>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2409717" y="2559661"/>
            <a:ext cx="9338845" cy="1384995"/>
          </a:xfrm>
          <a:prstGeom prst="rect">
            <a:avLst/>
          </a:prstGeom>
          <a:noFill/>
        </p:spPr>
        <p:txBody>
          <a:bodyPr wrap="square" rtlCol="0">
            <a:spAutoFit/>
          </a:bodyPr>
          <a:lstStyle/>
          <a:p>
            <a:pPr lvl="0">
              <a:defRPr/>
            </a:pPr>
            <a:r>
              <a:rPr lang="pl-PL" sz="2800" b="1" dirty="0">
                <a:solidFill>
                  <a:srgbClr val="C00000"/>
                </a:solidFill>
                <a:latin typeface="Playfair Display"/>
                <a:ea typeface="Segoe UI Black" panose="020B0A02040204020203" pitchFamily="34" charset="0"/>
              </a:rPr>
              <a:t>I.</a:t>
            </a:r>
          </a:p>
          <a:p>
            <a:pPr lvl="0">
              <a:defRPr/>
            </a:pPr>
            <a:r>
              <a:rPr lang="pl-PL" sz="2800" b="1" dirty="0">
                <a:solidFill>
                  <a:srgbClr val="C00000"/>
                </a:solidFill>
                <a:latin typeface="Playfair Display"/>
                <a:ea typeface="Segoe UI Black" panose="020B0A02040204020203" pitchFamily="34" charset="0"/>
              </a:rPr>
              <a:t>PROJEKT NIE ZAKŁADA PRZEPROWADZENIA  BADANIA </a:t>
            </a:r>
            <a:br>
              <a:rPr lang="pl-PL" sz="2800" b="1" dirty="0">
                <a:solidFill>
                  <a:srgbClr val="C00000"/>
                </a:solidFill>
                <a:latin typeface="Playfair Display"/>
                <a:ea typeface="Segoe UI Black" panose="020B0A02040204020203" pitchFamily="34" charset="0"/>
              </a:rPr>
            </a:br>
            <a:r>
              <a:rPr lang="pl-PL" sz="2800" b="1" dirty="0">
                <a:solidFill>
                  <a:srgbClr val="C00000"/>
                </a:solidFill>
                <a:latin typeface="Playfair Display"/>
                <a:ea typeface="Segoe UI Black" panose="020B0A02040204020203" pitchFamily="34" charset="0"/>
              </a:rPr>
              <a:t>INTERWENCYJNEGO Z UDZIAŁEM LUDZI</a:t>
            </a:r>
          </a:p>
        </p:txBody>
      </p:sp>
    </p:spTree>
    <p:extLst>
      <p:ext uri="{BB962C8B-B14F-4D97-AF65-F5344CB8AC3E}">
        <p14:creationId xmlns:p14="http://schemas.microsoft.com/office/powerpoint/2010/main" val="2886160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Przykład 1</a:t>
            </a:r>
          </a:p>
        </p:txBody>
      </p:sp>
      <p:sp>
        <p:nvSpPr>
          <p:cNvPr id="3" name="Prostokąt 2">
            <a:extLst>
              <a:ext uri="{FF2B5EF4-FFF2-40B4-BE49-F238E27FC236}">
                <a16:creationId xmlns:a16="http://schemas.microsoft.com/office/drawing/2014/main" id="{B221A934-C3D7-4C93-AE78-A8A59E9C372F}"/>
              </a:ext>
            </a:extLst>
          </p:cNvPr>
          <p:cNvSpPr/>
          <p:nvPr/>
        </p:nvSpPr>
        <p:spPr>
          <a:xfrm>
            <a:off x="2451803" y="1915162"/>
            <a:ext cx="8361949" cy="1997919"/>
          </a:xfrm>
          <a:prstGeom prst="rect">
            <a:avLst/>
          </a:prstGeom>
        </p:spPr>
        <p:txBody>
          <a:bodyPr wrap="square">
            <a:spAutoFit/>
          </a:bodyPr>
          <a:lstStyle/>
          <a:p>
            <a:pPr algn="just">
              <a:lnSpc>
                <a:spcPct val="150000"/>
              </a:lnSpc>
              <a:spcAft>
                <a:spcPts val="0"/>
              </a:spcAft>
            </a:pPr>
            <a:r>
              <a:rPr lang="pl-PL" sz="1400" dirty="0">
                <a:solidFill>
                  <a:schemeClr val="tx2">
                    <a:lumMod val="75000"/>
                  </a:schemeClr>
                </a:solidFill>
                <a:latin typeface="Playfair Display"/>
                <a:ea typeface="Calibri" panose="020F0502020204030204" pitchFamily="34" charset="0"/>
              </a:rPr>
              <a:t>Przedmiotem prac badawczych w ramach projektu miało być </a:t>
            </a:r>
            <a:r>
              <a:rPr lang="pl-PL" sz="1400" b="1" dirty="0">
                <a:solidFill>
                  <a:srgbClr val="C00000"/>
                </a:solidFill>
                <a:latin typeface="Playfair Display"/>
                <a:ea typeface="Calibri" panose="020F0502020204030204" pitchFamily="34" charset="0"/>
              </a:rPr>
              <a:t>opracowanie algorytmu diagnostyki </a:t>
            </a:r>
            <a:r>
              <a:rPr lang="pl-PL" sz="1400" dirty="0">
                <a:solidFill>
                  <a:schemeClr val="tx2">
                    <a:lumMod val="75000"/>
                  </a:schemeClr>
                </a:solidFill>
                <a:latin typeface="Playfair Display"/>
                <a:ea typeface="Calibri" panose="020F0502020204030204" pitchFamily="34" charset="0"/>
              </a:rPr>
              <a:t>pierwotnego niedoboru odporności w oparciu o analizę </a:t>
            </a:r>
            <a:r>
              <a:rPr lang="pl-PL" sz="1400" b="1" dirty="0">
                <a:solidFill>
                  <a:srgbClr val="C00000"/>
                </a:solidFill>
                <a:latin typeface="Playfair Display"/>
                <a:ea typeface="Calibri" panose="020F0502020204030204" pitchFamily="34" charset="0"/>
              </a:rPr>
              <a:t>zebranych już danych </a:t>
            </a:r>
            <a:r>
              <a:rPr lang="pl-PL" sz="1400" dirty="0">
                <a:solidFill>
                  <a:schemeClr val="tx2">
                    <a:lumMod val="75000"/>
                  </a:schemeClr>
                </a:solidFill>
                <a:latin typeface="Playfair Display"/>
                <a:ea typeface="Calibri" panose="020F0502020204030204" pitchFamily="34" charset="0"/>
              </a:rPr>
              <a:t>z badań diagnostycznych i przebiegu klinicznego pacjentów z potwierdzonym niedoborem odporności oraz pacjentów z IZW jako grupy osób z ciężkim zakażeniem, z uwzględnieniem diagnostyki genetycznej metodą NGS o typie sekwencjonowania całego </a:t>
            </a:r>
            <a:r>
              <a:rPr lang="pl-PL" sz="1400" dirty="0" err="1">
                <a:solidFill>
                  <a:schemeClr val="tx2">
                    <a:lumMod val="75000"/>
                  </a:schemeClr>
                </a:solidFill>
                <a:latin typeface="Playfair Display"/>
                <a:ea typeface="Calibri" panose="020F0502020204030204" pitchFamily="34" charset="0"/>
              </a:rPr>
              <a:t>egzomu</a:t>
            </a:r>
            <a:r>
              <a:rPr lang="pl-PL" sz="1400" dirty="0">
                <a:solidFill>
                  <a:schemeClr val="tx2">
                    <a:lumMod val="75000"/>
                  </a:schemeClr>
                </a:solidFill>
                <a:latin typeface="Playfair Display"/>
                <a:ea typeface="Calibri" panose="020F0502020204030204" pitchFamily="34" charset="0"/>
              </a:rPr>
              <a:t> (WES). We wniosku aplikacyjnym zapisano, iż w badaniu nie przewidziano stosowania interwencji leczniczych ani leczenia towarzyszącego</a:t>
            </a:r>
            <a:endParaRPr lang="pl-PL" sz="1400" u="sng" dirty="0">
              <a:solidFill>
                <a:schemeClr val="tx2">
                  <a:lumMod val="75000"/>
                </a:schemeClr>
              </a:solidFill>
              <a:latin typeface="Playfair Display"/>
              <a:ea typeface="Calibri" panose="020F0502020204030204" pitchFamily="34" charset="0"/>
            </a:endParaRPr>
          </a:p>
        </p:txBody>
      </p:sp>
      <p:sp>
        <p:nvSpPr>
          <p:cNvPr id="8" name="Prostokąt 7">
            <a:extLst>
              <a:ext uri="{FF2B5EF4-FFF2-40B4-BE49-F238E27FC236}">
                <a16:creationId xmlns:a16="http://schemas.microsoft.com/office/drawing/2014/main" id="{23B04E54-F636-464A-A5A6-E33408472351}"/>
              </a:ext>
            </a:extLst>
          </p:cNvPr>
          <p:cNvSpPr/>
          <p:nvPr/>
        </p:nvSpPr>
        <p:spPr>
          <a:xfrm>
            <a:off x="2489792" y="4218687"/>
            <a:ext cx="8323959" cy="705258"/>
          </a:xfrm>
          <a:prstGeom prst="rect">
            <a:avLst/>
          </a:prstGeom>
        </p:spPr>
        <p:txBody>
          <a:bodyPr wrap="square">
            <a:spAutoFit/>
          </a:bodyPr>
          <a:lstStyle/>
          <a:p>
            <a:pPr>
              <a:lnSpc>
                <a:spcPct val="150000"/>
              </a:lnSpc>
            </a:pPr>
            <a:r>
              <a:rPr lang="pl-PL" sz="1400" b="1" dirty="0">
                <a:solidFill>
                  <a:srgbClr val="C00000"/>
                </a:solidFill>
                <a:latin typeface="Playfair Display"/>
              </a:rPr>
              <a:t>Przedłożony projekt nie wpisywał się w definicję badania klinicznego z uwagi na fakt, iż nie przewidywał włączenia pacjentów do badania.</a:t>
            </a:r>
            <a:endParaRPr lang="pl-PL" sz="1400" dirty="0">
              <a:solidFill>
                <a:srgbClr val="C00000"/>
              </a:solidFill>
              <a:latin typeface="Playfair Display"/>
            </a:endParaRPr>
          </a:p>
        </p:txBody>
      </p:sp>
    </p:spTree>
    <p:extLst>
      <p:ext uri="{BB962C8B-B14F-4D97-AF65-F5344CB8AC3E}">
        <p14:creationId xmlns:p14="http://schemas.microsoft.com/office/powerpoint/2010/main" val="989278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Przykład 2</a:t>
            </a:r>
          </a:p>
        </p:txBody>
      </p:sp>
      <p:sp>
        <p:nvSpPr>
          <p:cNvPr id="3" name="Prostokąt 2">
            <a:extLst>
              <a:ext uri="{FF2B5EF4-FFF2-40B4-BE49-F238E27FC236}">
                <a16:creationId xmlns:a16="http://schemas.microsoft.com/office/drawing/2014/main" id="{B221A934-C3D7-4C93-AE78-A8A59E9C372F}"/>
              </a:ext>
            </a:extLst>
          </p:cNvPr>
          <p:cNvSpPr/>
          <p:nvPr/>
        </p:nvSpPr>
        <p:spPr>
          <a:xfrm>
            <a:off x="2489792" y="1915163"/>
            <a:ext cx="8323960" cy="1351588"/>
          </a:xfrm>
          <a:prstGeom prst="rect">
            <a:avLst/>
          </a:prstGeom>
        </p:spPr>
        <p:txBody>
          <a:bodyPr wrap="square">
            <a:spAutoFit/>
          </a:bodyPr>
          <a:lstStyle/>
          <a:p>
            <a:pPr algn="just">
              <a:lnSpc>
                <a:spcPct val="150000"/>
              </a:lnSpc>
              <a:spcAft>
                <a:spcPts val="0"/>
              </a:spcAft>
            </a:pPr>
            <a:r>
              <a:rPr lang="pl-PL" sz="1400" dirty="0">
                <a:solidFill>
                  <a:schemeClr val="tx2">
                    <a:lumMod val="75000"/>
                  </a:schemeClr>
                </a:solidFill>
                <a:latin typeface="Playfair Display"/>
                <a:ea typeface="Calibri" panose="020F0502020204030204" pitchFamily="34" charset="0"/>
              </a:rPr>
              <a:t>Przedmiotem prac badawczych w ramach projektu miało być </a:t>
            </a:r>
            <a:r>
              <a:rPr lang="pl-PL" sz="1400" b="1" dirty="0">
                <a:solidFill>
                  <a:srgbClr val="C00000"/>
                </a:solidFill>
                <a:latin typeface="Playfair Display"/>
              </a:rPr>
              <a:t>zastosowanie algorytmów sztucznej inteligencji </a:t>
            </a:r>
            <a:r>
              <a:rPr lang="pl-PL" sz="1400" dirty="0">
                <a:solidFill>
                  <a:schemeClr val="tx2">
                    <a:lumMod val="75000"/>
                  </a:schemeClr>
                </a:solidFill>
                <a:latin typeface="Playfair Display"/>
                <a:ea typeface="Calibri" panose="020F0502020204030204" pitchFamily="34" charset="0"/>
              </a:rPr>
              <a:t>w analizie i barwieniu obrazów histopatologicznych, pozwalających przyspieszyć, wspomóc i ograniczyć koszty przeprowadzenia rozpoznania. </a:t>
            </a:r>
            <a:r>
              <a:rPr lang="pl-PL" sz="1400" b="1" dirty="0">
                <a:solidFill>
                  <a:srgbClr val="C00000"/>
                </a:solidFill>
                <a:latin typeface="Playfair Display"/>
                <a:ea typeface="Calibri" panose="020F0502020204030204" pitchFamily="34" charset="0"/>
              </a:rPr>
              <a:t>Badanie retrospektywne, wykorzystujące dotychczas zebrany materiał diagnostyczny, </a:t>
            </a:r>
            <a:r>
              <a:rPr lang="pl-PL" sz="1400" dirty="0">
                <a:solidFill>
                  <a:schemeClr val="tx2">
                    <a:lumMod val="75000"/>
                  </a:schemeClr>
                </a:solidFill>
                <a:latin typeface="Playfair Display"/>
                <a:ea typeface="Calibri" panose="020F0502020204030204" pitchFamily="34" charset="0"/>
              </a:rPr>
              <a:t>więc pacjenci nie zostaliby poddani interwencji.</a:t>
            </a:r>
          </a:p>
        </p:txBody>
      </p:sp>
      <p:sp>
        <p:nvSpPr>
          <p:cNvPr id="8" name="Prostokąt 7">
            <a:extLst>
              <a:ext uri="{FF2B5EF4-FFF2-40B4-BE49-F238E27FC236}">
                <a16:creationId xmlns:a16="http://schemas.microsoft.com/office/drawing/2014/main" id="{23B04E54-F636-464A-A5A6-E33408472351}"/>
              </a:ext>
            </a:extLst>
          </p:cNvPr>
          <p:cNvSpPr/>
          <p:nvPr/>
        </p:nvSpPr>
        <p:spPr>
          <a:xfrm>
            <a:off x="2489792" y="4218687"/>
            <a:ext cx="8323959" cy="705258"/>
          </a:xfrm>
          <a:prstGeom prst="rect">
            <a:avLst/>
          </a:prstGeom>
        </p:spPr>
        <p:txBody>
          <a:bodyPr wrap="square">
            <a:spAutoFit/>
          </a:bodyPr>
          <a:lstStyle/>
          <a:p>
            <a:pPr>
              <a:lnSpc>
                <a:spcPct val="150000"/>
              </a:lnSpc>
            </a:pPr>
            <a:r>
              <a:rPr lang="pl-PL" sz="1400" b="1" dirty="0">
                <a:solidFill>
                  <a:srgbClr val="C00000"/>
                </a:solidFill>
                <a:latin typeface="Playfair Display"/>
              </a:rPr>
              <a:t>Przedłożony projekt nie wpisywał się w definicję badania klinicznego z uwagi na fakt, iż nie przewidywał włączenia pacjentów do badania.</a:t>
            </a:r>
          </a:p>
        </p:txBody>
      </p:sp>
    </p:spTree>
    <p:extLst>
      <p:ext uri="{BB962C8B-B14F-4D97-AF65-F5344CB8AC3E}">
        <p14:creationId xmlns:p14="http://schemas.microsoft.com/office/powerpoint/2010/main" val="1712373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27">
            <a:extLst>
              <a:ext uri="{FF2B5EF4-FFF2-40B4-BE49-F238E27FC236}">
                <a16:creationId xmlns:a16="http://schemas.microsoft.com/office/drawing/2014/main" id="{1AB43300-F1FB-4F20-AE60-977916A5335D}"/>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8" name="Prostokąt 7">
            <a:extLst>
              <a:ext uri="{FF2B5EF4-FFF2-40B4-BE49-F238E27FC236}">
                <a16:creationId xmlns:a16="http://schemas.microsoft.com/office/drawing/2014/main" id="{9066E3A3-52FB-4601-B303-5D68F2F8DAB1}"/>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자유형: 도형 27">
            <a:extLst>
              <a:ext uri="{FF2B5EF4-FFF2-40B4-BE49-F238E27FC236}">
                <a16:creationId xmlns:a16="http://schemas.microsoft.com/office/drawing/2014/main" id="{DEE71D85-69FC-46C8-810C-E9D3A0DE20B0}"/>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11" name="Prostokąt 10">
            <a:extLst>
              <a:ext uri="{FF2B5EF4-FFF2-40B4-BE49-F238E27FC236}">
                <a16:creationId xmlns:a16="http://schemas.microsoft.com/office/drawing/2014/main" id="{B28853C4-33DB-45BD-802B-ECD89893991B}"/>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2409717" y="2559661"/>
            <a:ext cx="9338845"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C00000"/>
                </a:solidFill>
                <a:effectLst/>
                <a:uLnTx/>
                <a:uFillTx/>
                <a:latin typeface="Playfair Display"/>
                <a:ea typeface="Segoe UI Black" panose="020B0A02040204020203" pitchFamily="34" charset="0"/>
                <a:cs typeface="+mn-cs"/>
              </a:rPr>
              <a:t>II.</a:t>
            </a:r>
          </a:p>
          <a:p>
            <a:pPr lvl="0">
              <a:defRPr/>
            </a:pPr>
            <a:r>
              <a:rPr lang="pl-PL" sz="2800" b="1" dirty="0">
                <a:solidFill>
                  <a:srgbClr val="C00000"/>
                </a:solidFill>
                <a:latin typeface="Playfair Display"/>
                <a:ea typeface="Segoe UI Black" panose="020B0A02040204020203" pitchFamily="34" charset="0"/>
              </a:rPr>
              <a:t>PROJEKT NIE MA NA CELU BADANIA WŁAŚCIWOŚCI PRODUKTU LECZNICZEGO LUB WYROBU MEDYCZNEGO</a:t>
            </a:r>
          </a:p>
        </p:txBody>
      </p:sp>
    </p:spTree>
    <p:extLst>
      <p:ext uri="{BB962C8B-B14F-4D97-AF65-F5344CB8AC3E}">
        <p14:creationId xmlns:p14="http://schemas.microsoft.com/office/powerpoint/2010/main" val="760704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1</a:t>
            </a:r>
          </a:p>
        </p:txBody>
      </p:sp>
      <p:sp>
        <p:nvSpPr>
          <p:cNvPr id="3" name="Prostokąt 2">
            <a:extLst>
              <a:ext uri="{FF2B5EF4-FFF2-40B4-BE49-F238E27FC236}">
                <a16:creationId xmlns:a16="http://schemas.microsoft.com/office/drawing/2014/main" id="{B221A934-C3D7-4C93-AE78-A8A59E9C372F}"/>
              </a:ext>
            </a:extLst>
          </p:cNvPr>
          <p:cNvSpPr/>
          <p:nvPr/>
        </p:nvSpPr>
        <p:spPr>
          <a:xfrm>
            <a:off x="2489792" y="1681186"/>
            <a:ext cx="8323960" cy="705258"/>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Proponowana interwencja w projekcie to </a:t>
            </a:r>
            <a:r>
              <a:rPr lang="pl-PL" sz="1400" b="1" dirty="0">
                <a:solidFill>
                  <a:srgbClr val="C00000"/>
                </a:solidFill>
                <a:latin typeface="Playfair Display"/>
                <a:ea typeface="Calibri" panose="020F0502020204030204" pitchFamily="34" charset="0"/>
              </a:rPr>
              <a:t>udział pacjenta w formie rehabilitacji hybrydowej </a:t>
            </a:r>
            <a:br>
              <a:rPr lang="pl-PL" sz="1400" b="1" dirty="0">
                <a:solidFill>
                  <a:srgbClr val="C00000"/>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w ramach zaprojektowanego modelu kompleksowej rehabilitacji kardiologicznej.</a:t>
            </a:r>
          </a:p>
        </p:txBody>
      </p:sp>
      <p:sp>
        <p:nvSpPr>
          <p:cNvPr id="8" name="Prostokąt 7">
            <a:extLst>
              <a:ext uri="{FF2B5EF4-FFF2-40B4-BE49-F238E27FC236}">
                <a16:creationId xmlns:a16="http://schemas.microsoft.com/office/drawing/2014/main" id="{23B04E54-F636-464A-A5A6-E33408472351}"/>
              </a:ext>
            </a:extLst>
          </p:cNvPr>
          <p:cNvSpPr/>
          <p:nvPr/>
        </p:nvSpPr>
        <p:spPr>
          <a:xfrm>
            <a:off x="2489792" y="5505060"/>
            <a:ext cx="8520330" cy="382092"/>
          </a:xfrm>
          <a:prstGeom prst="rect">
            <a:avLst/>
          </a:prstGeom>
        </p:spPr>
        <p:txBody>
          <a:bodyPr wrap="square">
            <a:spAutoFit/>
          </a:bodyPr>
          <a:lstStyle/>
          <a:p>
            <a:pPr lvl="0">
              <a:lnSpc>
                <a:spcPct val="150000"/>
              </a:lnSpc>
            </a:pPr>
            <a:r>
              <a:rPr lang="pl-PL" sz="1400" b="1" dirty="0">
                <a:solidFill>
                  <a:srgbClr val="C00000"/>
                </a:solidFill>
                <a:latin typeface="Playfair Display"/>
              </a:rPr>
              <a:t>Projekt nie miał na celu badania właściwości określonego produktu leczniczego / wyrobu medycznego.</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2" y="2714690"/>
            <a:ext cx="8323959" cy="2644250"/>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W ramach hybrydowej rehabilitacji kardiologicznej każdy pacjent miał być poddany X etapom leczenia: Y-tygodniowy etap stacjonarny lub ambulatoryjny (w zależności od stanu klinicznego </a:t>
            </a:r>
            <a:br>
              <a:rPr lang="pl-PL" sz="1400" dirty="0">
                <a:solidFill>
                  <a:srgbClr val="7F7F7F">
                    <a:lumMod val="75000"/>
                  </a:srgbClr>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i preferencji pacjenta), następnie X-tygodniowy etap </a:t>
            </a:r>
            <a:r>
              <a:rPr lang="pl-PL" sz="1400" dirty="0" err="1">
                <a:solidFill>
                  <a:srgbClr val="7F7F7F">
                    <a:lumMod val="75000"/>
                  </a:srgbClr>
                </a:solidFill>
                <a:latin typeface="Playfair Display"/>
                <a:ea typeface="Calibri" panose="020F0502020204030204" pitchFamily="34" charset="0"/>
              </a:rPr>
              <a:t>telerehabilitacji</a:t>
            </a:r>
            <a:r>
              <a:rPr lang="pl-PL" sz="1400" dirty="0">
                <a:solidFill>
                  <a:srgbClr val="7F7F7F">
                    <a:lumMod val="75000"/>
                  </a:srgbClr>
                </a:solidFill>
                <a:latin typeface="Playfair Display"/>
                <a:ea typeface="Calibri" panose="020F0502020204030204" pitchFamily="34" charset="0"/>
              </a:rPr>
              <a:t>, a po jego zakończeniu miał być zaproponowany indywidualny zestaw ćwiczeń domowych, z możliwości monitoringu EKG </a:t>
            </a:r>
            <a:br>
              <a:rPr lang="pl-PL" sz="1400" dirty="0">
                <a:solidFill>
                  <a:srgbClr val="7F7F7F">
                    <a:lumMod val="75000"/>
                  </a:srgbClr>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w ramach </a:t>
            </a:r>
            <a:r>
              <a:rPr lang="pl-PL" sz="1400" dirty="0" err="1">
                <a:solidFill>
                  <a:srgbClr val="7F7F7F">
                    <a:lumMod val="75000"/>
                  </a:srgbClr>
                </a:solidFill>
                <a:latin typeface="Playfair Display"/>
                <a:ea typeface="Calibri" panose="020F0502020204030204" pitchFamily="34" charset="0"/>
              </a:rPr>
              <a:t>teleopieki</a:t>
            </a:r>
            <a:r>
              <a:rPr lang="pl-PL" sz="1400" dirty="0">
                <a:solidFill>
                  <a:srgbClr val="7F7F7F">
                    <a:lumMod val="75000"/>
                  </a:srgbClr>
                </a:solidFill>
                <a:latin typeface="Playfair Display"/>
                <a:ea typeface="Calibri" panose="020F0502020204030204" pitchFamily="34" charset="0"/>
              </a:rPr>
              <a:t>. </a:t>
            </a:r>
          </a:p>
          <a:p>
            <a:pPr lvl="0" algn="just">
              <a:lnSpc>
                <a:spcPct val="150000"/>
              </a:lnSpc>
            </a:pPr>
            <a:endParaRPr lang="pl-PL" sz="1400" dirty="0">
              <a:solidFill>
                <a:srgbClr val="7F7F7F">
                  <a:lumMod val="75000"/>
                </a:srgbClr>
              </a:solidFill>
              <a:latin typeface="Playfair Display"/>
              <a:ea typeface="Calibri" panose="020F0502020204030204" pitchFamily="34" charset="0"/>
            </a:endParaRPr>
          </a:p>
          <a:p>
            <a:pPr lvl="0" algn="just">
              <a:lnSpc>
                <a:spcPct val="150000"/>
              </a:lnSpc>
            </a:pPr>
            <a:r>
              <a:rPr lang="pl-PL" sz="1400" dirty="0">
                <a:solidFill>
                  <a:srgbClr val="7F7F7F">
                    <a:lumMod val="75000"/>
                  </a:srgbClr>
                </a:solidFill>
                <a:latin typeface="Playfair Display"/>
                <a:ea typeface="Calibri" panose="020F0502020204030204" pitchFamily="34" charset="0"/>
              </a:rPr>
              <a:t>Wynikiem projektu miało być </a:t>
            </a:r>
            <a:r>
              <a:rPr lang="pl-PL" sz="1400" b="1" dirty="0">
                <a:solidFill>
                  <a:srgbClr val="C00000"/>
                </a:solidFill>
                <a:latin typeface="Playfair Display"/>
                <a:ea typeface="Calibri" panose="020F0502020204030204" pitchFamily="34" charset="0"/>
              </a:rPr>
              <a:t>opracowanie zasad optymalnego modelu opieki</a:t>
            </a:r>
            <a:r>
              <a:rPr lang="pl-PL" sz="1400" dirty="0">
                <a:solidFill>
                  <a:srgbClr val="7F7F7F">
                    <a:lumMod val="75000"/>
                  </a:srgbClr>
                </a:solidFill>
                <a:latin typeface="Playfair Display"/>
                <a:ea typeface="Calibri" panose="020F0502020204030204" pitchFamily="34" charset="0"/>
              </a:rPr>
              <a:t>, który wpisałby się w potrzeby fizyczne i psychospołeczne dorosłych z wrodzonymi wadami serca</a:t>
            </a:r>
          </a:p>
        </p:txBody>
      </p:sp>
    </p:spTree>
    <p:extLst>
      <p:ext uri="{BB962C8B-B14F-4D97-AF65-F5344CB8AC3E}">
        <p14:creationId xmlns:p14="http://schemas.microsoft.com/office/powerpoint/2010/main" val="42530583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2</a:t>
            </a:r>
          </a:p>
        </p:txBody>
      </p:sp>
      <p:sp>
        <p:nvSpPr>
          <p:cNvPr id="8" name="Prostokąt 7">
            <a:extLst>
              <a:ext uri="{FF2B5EF4-FFF2-40B4-BE49-F238E27FC236}">
                <a16:creationId xmlns:a16="http://schemas.microsoft.com/office/drawing/2014/main" id="{23B04E54-F636-464A-A5A6-E33408472351}"/>
              </a:ext>
            </a:extLst>
          </p:cNvPr>
          <p:cNvSpPr/>
          <p:nvPr/>
        </p:nvSpPr>
        <p:spPr>
          <a:xfrm>
            <a:off x="2620309" y="4354726"/>
            <a:ext cx="8323959" cy="382092"/>
          </a:xfrm>
          <a:prstGeom prst="rect">
            <a:avLst/>
          </a:prstGeom>
        </p:spPr>
        <p:txBody>
          <a:bodyPr wrap="square">
            <a:spAutoFit/>
          </a:bodyPr>
          <a:lstStyle/>
          <a:p>
            <a:pPr lvl="0">
              <a:lnSpc>
                <a:spcPct val="150000"/>
              </a:lnSpc>
            </a:pPr>
            <a:r>
              <a:rPr lang="pl-PL" sz="1400" b="1" dirty="0">
                <a:solidFill>
                  <a:srgbClr val="C00000"/>
                </a:solidFill>
                <a:latin typeface="Playfair Display"/>
              </a:rPr>
              <a:t>Projekt nie miał na celu badania właściwości określonego produktu leczniczego / wyrobu medycznego.</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2" y="1952078"/>
            <a:ext cx="8323960" cy="1954381"/>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Interwencja miała polegać na zastosowaniu nowatorskiej </a:t>
            </a:r>
            <a:r>
              <a:rPr lang="pl-PL" sz="1400" b="1" dirty="0">
                <a:solidFill>
                  <a:srgbClr val="7F7F7F">
                    <a:lumMod val="75000"/>
                  </a:srgbClr>
                </a:solidFill>
                <a:latin typeface="Playfair Display"/>
                <a:ea typeface="Calibri" panose="020F0502020204030204" pitchFamily="34" charset="0"/>
              </a:rPr>
              <a:t>terapii rehabilitacyjnej </a:t>
            </a:r>
            <a:r>
              <a:rPr lang="pl-PL" sz="1400" dirty="0">
                <a:solidFill>
                  <a:srgbClr val="7F7F7F">
                    <a:lumMod val="75000"/>
                  </a:srgbClr>
                </a:solidFill>
                <a:latin typeface="Playfair Display"/>
                <a:ea typeface="Calibri" panose="020F0502020204030204" pitchFamily="34" charset="0"/>
              </a:rPr>
              <a:t>polegającej na współbieżnym połączeniu fizykoterapii ze stymulacjami różnymi czynnikami fizycznymi. Cały proces rehabilitacji w nowej terapii miał polegać na synchronicznym d</a:t>
            </a:r>
            <a:r>
              <a:rPr lang="pl-PL" sz="1400" b="1" dirty="0">
                <a:solidFill>
                  <a:srgbClr val="7F7F7F">
                    <a:lumMod val="75000"/>
                  </a:srgbClr>
                </a:solidFill>
                <a:latin typeface="Playfair Display"/>
                <a:ea typeface="Calibri" panose="020F0502020204030204" pitchFamily="34" charset="0"/>
              </a:rPr>
              <a:t>ołączeniu do fizjoterapii terapii opartych na stymulacji czynnikami fizycznymi </a:t>
            </a:r>
            <a:r>
              <a:rPr lang="pl-PL" sz="1400" dirty="0">
                <a:solidFill>
                  <a:srgbClr val="7F7F7F">
                    <a:lumMod val="75000"/>
                  </a:srgbClr>
                </a:solidFill>
                <a:latin typeface="Playfair Display"/>
                <a:ea typeface="Calibri" panose="020F0502020204030204" pitchFamily="34" charset="0"/>
              </a:rPr>
              <a:t>m. in. termoterapii, ultrasonoterapii, elektroterapii, magnetoterapii i </a:t>
            </a:r>
            <a:r>
              <a:rPr lang="pl-PL" sz="1400" dirty="0" err="1">
                <a:solidFill>
                  <a:srgbClr val="7F7F7F">
                    <a:lumMod val="75000"/>
                  </a:srgbClr>
                </a:solidFill>
                <a:latin typeface="Playfair Display"/>
                <a:ea typeface="Calibri" panose="020F0502020204030204" pitchFamily="34" charset="0"/>
              </a:rPr>
              <a:t>magnetostymulacji</a:t>
            </a:r>
            <a:r>
              <a:rPr lang="pl-PL" sz="1400" dirty="0">
                <a:solidFill>
                  <a:srgbClr val="7F7F7F">
                    <a:lumMod val="75000"/>
                  </a:srgbClr>
                </a:solidFill>
                <a:latin typeface="Playfair Display"/>
                <a:ea typeface="Calibri" panose="020F0502020204030204" pitchFamily="34" charset="0"/>
              </a:rPr>
              <a:t>, laseroterapii i działania światłem, oddziaływanie </a:t>
            </a:r>
            <a:r>
              <a:rPr lang="pl-PL" sz="1400" dirty="0" err="1">
                <a:solidFill>
                  <a:srgbClr val="7F7F7F">
                    <a:lumMod val="75000"/>
                  </a:srgbClr>
                </a:solidFill>
                <a:latin typeface="Playfair Display"/>
                <a:ea typeface="Calibri" panose="020F0502020204030204" pitchFamily="34" charset="0"/>
              </a:rPr>
              <a:t>bioptronem</a:t>
            </a:r>
            <a:r>
              <a:rPr lang="pl-PL" sz="1400" dirty="0">
                <a:solidFill>
                  <a:srgbClr val="7F7F7F">
                    <a:lumMod val="75000"/>
                  </a:srgbClr>
                </a:solidFill>
                <a:latin typeface="Playfair Display"/>
                <a:ea typeface="Calibri" panose="020F0502020204030204" pitchFamily="34" charset="0"/>
              </a:rPr>
              <a:t>, po odziaływanie ultradźwiękami.</a:t>
            </a:r>
          </a:p>
          <a:p>
            <a:pPr lvl="0" algn="just"/>
            <a:endParaRPr lang="pl-PL" sz="1600" dirty="0">
              <a:solidFill>
                <a:srgbClr val="7F7F7F">
                  <a:lumMod val="75000"/>
                </a:srgbClr>
              </a:solidFill>
              <a:latin typeface="Playfair Display"/>
              <a:ea typeface="Calibri" panose="020F0502020204030204" pitchFamily="34" charset="0"/>
            </a:endParaRPr>
          </a:p>
        </p:txBody>
      </p:sp>
    </p:spTree>
    <p:extLst>
      <p:ext uri="{BB962C8B-B14F-4D97-AF65-F5344CB8AC3E}">
        <p14:creationId xmlns:p14="http://schemas.microsoft.com/office/powerpoint/2010/main" val="1633006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3</a:t>
            </a:r>
          </a:p>
        </p:txBody>
      </p:sp>
      <p:sp>
        <p:nvSpPr>
          <p:cNvPr id="8" name="Prostokąt 7">
            <a:extLst>
              <a:ext uri="{FF2B5EF4-FFF2-40B4-BE49-F238E27FC236}">
                <a16:creationId xmlns:a16="http://schemas.microsoft.com/office/drawing/2014/main" id="{23B04E54-F636-464A-A5A6-E33408472351}"/>
              </a:ext>
            </a:extLst>
          </p:cNvPr>
          <p:cNvSpPr/>
          <p:nvPr/>
        </p:nvSpPr>
        <p:spPr>
          <a:xfrm>
            <a:off x="2535277" y="4626455"/>
            <a:ext cx="8323959" cy="382092"/>
          </a:xfrm>
          <a:prstGeom prst="rect">
            <a:avLst/>
          </a:prstGeom>
        </p:spPr>
        <p:txBody>
          <a:bodyPr wrap="square">
            <a:spAutoFit/>
          </a:bodyPr>
          <a:lstStyle/>
          <a:p>
            <a:pPr lvl="0">
              <a:lnSpc>
                <a:spcPct val="150000"/>
              </a:lnSpc>
            </a:pPr>
            <a:r>
              <a:rPr lang="pl-PL" sz="1400" b="1" dirty="0">
                <a:solidFill>
                  <a:srgbClr val="C00000"/>
                </a:solidFill>
                <a:latin typeface="Playfair Display"/>
              </a:rPr>
              <a:t>Projekt nie miał na celu badania właściwości określonego produktu leczniczego / wyrobu medycznego.</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2" y="1800181"/>
            <a:ext cx="8323960" cy="2644250"/>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Celem badania miała być </a:t>
            </a:r>
            <a:r>
              <a:rPr lang="pl-PL" sz="1400" b="1" dirty="0">
                <a:solidFill>
                  <a:srgbClr val="C00000"/>
                </a:solidFill>
                <a:latin typeface="Playfair Display"/>
              </a:rPr>
              <a:t>ocena użyteczności przedoperacyjnego zastosowania </a:t>
            </a:r>
            <a:r>
              <a:rPr lang="pl-PL" sz="1400" b="1" dirty="0">
                <a:solidFill>
                  <a:srgbClr val="C00000"/>
                </a:solidFill>
                <a:latin typeface="Playfair Display"/>
                <a:ea typeface="Calibri" panose="020F0502020204030204" pitchFamily="34" charset="0"/>
              </a:rPr>
              <a:t>nowoczesnych metod obrazowania </a:t>
            </a:r>
            <a:r>
              <a:rPr lang="pl-PL" sz="1400" dirty="0">
                <a:solidFill>
                  <a:srgbClr val="7F7F7F">
                    <a:lumMod val="75000"/>
                  </a:srgbClr>
                </a:solidFill>
                <a:latin typeface="Playfair Display"/>
                <a:ea typeface="Calibri" panose="020F0502020204030204" pitchFamily="34" charset="0"/>
              </a:rPr>
              <a:t>gruczołu piersiowego (...) oraz </a:t>
            </a:r>
            <a:r>
              <a:rPr lang="pl-PL" sz="1400" b="1" dirty="0">
                <a:solidFill>
                  <a:srgbClr val="C00000"/>
                </a:solidFill>
                <a:latin typeface="Playfair Display"/>
                <a:ea typeface="Calibri" panose="020F0502020204030204" pitchFamily="34" charset="0"/>
              </a:rPr>
              <a:t>nowych technik </a:t>
            </a:r>
            <a:r>
              <a:rPr lang="pl-PL" sz="1400" dirty="0">
                <a:solidFill>
                  <a:srgbClr val="7F7F7F">
                    <a:lumMod val="75000"/>
                  </a:srgbClr>
                </a:solidFill>
                <a:latin typeface="Playfair Display"/>
                <a:ea typeface="Calibri" panose="020F0502020204030204" pitchFamily="34" charset="0"/>
              </a:rPr>
              <a:t>patologicznego badania pooperacyjnego (…) w aspekcie ich wpływu na sposób postępowania klinicznego (rodzaj zabiegu, sekwencja leczenia, konieczność reoperacji), a także określenie korelacji wyników nowych badań obrazowych z pooperacyjnym badaniem histopatologicznym - standardowym oraz poszerzonym o dodatkowe techniki ewaluacji. </a:t>
            </a:r>
          </a:p>
          <a:p>
            <a:pPr lvl="0" algn="just">
              <a:lnSpc>
                <a:spcPct val="150000"/>
              </a:lnSpc>
            </a:pPr>
            <a:endParaRPr lang="pl-PL" sz="1400" dirty="0">
              <a:solidFill>
                <a:srgbClr val="7F7F7F">
                  <a:lumMod val="75000"/>
                </a:srgbClr>
              </a:solidFill>
              <a:latin typeface="Playfair Display"/>
              <a:ea typeface="Calibri" panose="020F0502020204030204" pitchFamily="34" charset="0"/>
            </a:endParaRPr>
          </a:p>
          <a:p>
            <a:pPr lvl="0" algn="just">
              <a:lnSpc>
                <a:spcPct val="150000"/>
              </a:lnSpc>
            </a:pPr>
            <a:r>
              <a:rPr lang="pl-PL" sz="1400" dirty="0">
                <a:solidFill>
                  <a:srgbClr val="7F7F7F">
                    <a:lumMod val="75000"/>
                  </a:srgbClr>
                </a:solidFill>
                <a:latin typeface="Playfair Display"/>
                <a:ea typeface="Calibri" panose="020F0502020204030204" pitchFamily="34" charset="0"/>
              </a:rPr>
              <a:t>Przedmiotem porównania miał być zakres istotnych klinicznie informacji pozyskanych dzięki wykonaniu dodatkowych, ponadstandardowych procedur oraz ich wpływ na postępowanie przed- i pooperacyjne</a:t>
            </a:r>
          </a:p>
        </p:txBody>
      </p:sp>
    </p:spTree>
    <p:extLst>
      <p:ext uri="{BB962C8B-B14F-4D97-AF65-F5344CB8AC3E}">
        <p14:creationId xmlns:p14="http://schemas.microsoft.com/office/powerpoint/2010/main" val="2695887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27">
            <a:extLst>
              <a:ext uri="{FF2B5EF4-FFF2-40B4-BE49-F238E27FC236}">
                <a16:creationId xmlns:a16="http://schemas.microsoft.com/office/drawing/2014/main" id="{1AB43300-F1FB-4F20-AE60-977916A5335D}"/>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8" name="Prostokąt 7">
            <a:extLst>
              <a:ext uri="{FF2B5EF4-FFF2-40B4-BE49-F238E27FC236}">
                <a16:creationId xmlns:a16="http://schemas.microsoft.com/office/drawing/2014/main" id="{9066E3A3-52FB-4601-B303-5D68F2F8DAB1}"/>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자유형: 도형 27">
            <a:extLst>
              <a:ext uri="{FF2B5EF4-FFF2-40B4-BE49-F238E27FC236}">
                <a16:creationId xmlns:a16="http://schemas.microsoft.com/office/drawing/2014/main" id="{DEE71D85-69FC-46C8-810C-E9D3A0DE20B0}"/>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11" name="Prostokąt 10">
            <a:extLst>
              <a:ext uri="{FF2B5EF4-FFF2-40B4-BE49-F238E27FC236}">
                <a16:creationId xmlns:a16="http://schemas.microsoft.com/office/drawing/2014/main" id="{B28853C4-33DB-45BD-802B-ECD89893991B}"/>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2409717" y="2559661"/>
            <a:ext cx="9338845"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C00000"/>
                </a:solidFill>
                <a:effectLst/>
                <a:uLnTx/>
                <a:uFillTx/>
                <a:latin typeface="Playfair Display"/>
                <a:ea typeface="Segoe UI Black" panose="020B0A02040204020203" pitchFamily="34" charset="0"/>
                <a:cs typeface="+mn-cs"/>
              </a:rPr>
              <a:t>III.</a:t>
            </a:r>
          </a:p>
          <a:p>
            <a:pPr lvl="0">
              <a:defRPr/>
            </a:pPr>
            <a:r>
              <a:rPr lang="pl-PL" sz="2800" b="1" dirty="0">
                <a:solidFill>
                  <a:srgbClr val="C00000"/>
                </a:solidFill>
                <a:latin typeface="Playfair Display"/>
                <a:ea typeface="Segoe UI Black" panose="020B0A02040204020203" pitchFamily="34" charset="0"/>
              </a:rPr>
              <a:t>WYRÓB MEDYCZNY NIE ISTNIAŁ W MOMENCIE SKŁADANIA WNIOSKU O DOFINANSOWANIE</a:t>
            </a:r>
          </a:p>
        </p:txBody>
      </p:sp>
    </p:spTree>
    <p:extLst>
      <p:ext uri="{BB962C8B-B14F-4D97-AF65-F5344CB8AC3E}">
        <p14:creationId xmlns:p14="http://schemas.microsoft.com/office/powerpoint/2010/main" val="11704259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1</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1" y="1825898"/>
            <a:ext cx="8323960" cy="1997919"/>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Projekt obejmował </a:t>
            </a:r>
            <a:r>
              <a:rPr lang="pl-PL" sz="1400" b="1" dirty="0">
                <a:solidFill>
                  <a:srgbClr val="C00000"/>
                </a:solidFill>
                <a:latin typeface="Playfair Display"/>
                <a:ea typeface="Calibri" panose="020F0502020204030204" pitchFamily="34" charset="0"/>
              </a:rPr>
              <a:t>opracowanie platformy </a:t>
            </a:r>
            <a:r>
              <a:rPr lang="pl-PL" sz="1400" dirty="0">
                <a:solidFill>
                  <a:srgbClr val="7F7F7F">
                    <a:lumMod val="75000"/>
                  </a:srgbClr>
                </a:solidFill>
                <a:latin typeface="Playfair Display"/>
                <a:ea typeface="Calibri" panose="020F0502020204030204" pitchFamily="34" charset="0"/>
              </a:rPr>
              <a:t>wspierającej diagnostykę martwiczego zapalenia jelit </a:t>
            </a:r>
            <a:br>
              <a:rPr lang="pl-PL" sz="1400" dirty="0">
                <a:solidFill>
                  <a:srgbClr val="7F7F7F">
                    <a:lumMod val="75000"/>
                  </a:srgbClr>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z wykorzystaniem technik uczenia maszynowego, która szybciej, dokładniej i na wcześniejszym etapie miała wykrywać /przewidywać chorobę, w porównaniu do diagnostyki wykonywanej przez personel medyczny. Każdy etap oceny chorego miał być rejestrowany w bazie danych na osi czasu, uwzględniając wszelkie pomiary fizjologiczne oraz obrazowanie medyczne. Zebrane dane miały podlegać analizie i selekcji do skonstruowania optymalnej sieci neuronowej, dzięki której miał zostać opracowany model diagnostyczny.</a:t>
            </a:r>
          </a:p>
        </p:txBody>
      </p:sp>
      <p:sp>
        <p:nvSpPr>
          <p:cNvPr id="13" name="Prostokąt 12">
            <a:extLst>
              <a:ext uri="{FF2B5EF4-FFF2-40B4-BE49-F238E27FC236}">
                <a16:creationId xmlns:a16="http://schemas.microsoft.com/office/drawing/2014/main" id="{2EE74B56-5466-4293-BA80-A51F02412BB4}"/>
              </a:ext>
            </a:extLst>
          </p:cNvPr>
          <p:cNvSpPr/>
          <p:nvPr/>
        </p:nvSpPr>
        <p:spPr>
          <a:xfrm>
            <a:off x="2489791" y="4262393"/>
            <a:ext cx="8323959" cy="1351588"/>
          </a:xfrm>
          <a:prstGeom prst="rect">
            <a:avLst/>
          </a:prstGeom>
        </p:spPr>
        <p:txBody>
          <a:bodyPr wrap="square">
            <a:spAutoFit/>
          </a:bodyPr>
          <a:lstStyle/>
          <a:p>
            <a:pPr lvl="0" algn="just">
              <a:lnSpc>
                <a:spcPct val="150000"/>
              </a:lnSpc>
            </a:pPr>
            <a:r>
              <a:rPr lang="pl-PL" sz="1400" b="1" dirty="0">
                <a:solidFill>
                  <a:srgbClr val="C00000"/>
                </a:solidFill>
                <a:latin typeface="Playfair Display"/>
              </a:rPr>
              <a:t>Przedłożony projekt nie wpisywał się w definicję badania klinicznego z uwagi na fakt, że dopiero na etapie realizacji projektu zaplanowano opracowanie, a następnie testowanie i optymalizowanie działania prototypu platformy wspierającej diagnostykę martwiczego zapalenia jelit z wykorzystaniem technik uczenia maszynowego. Wyrób medyczny nie istniał w momencie składania wniosku.</a:t>
            </a:r>
          </a:p>
        </p:txBody>
      </p:sp>
    </p:spTree>
    <p:extLst>
      <p:ext uri="{BB962C8B-B14F-4D97-AF65-F5344CB8AC3E}">
        <p14:creationId xmlns:p14="http://schemas.microsoft.com/office/powerpoint/2010/main" val="2004927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5" name="Prostokąt 24">
            <a:extLst>
              <a:ext uri="{FF2B5EF4-FFF2-40B4-BE49-F238E27FC236}">
                <a16:creationId xmlns:a16="http://schemas.microsoft.com/office/drawing/2014/main" id="{C9BDC3C2-6A07-4D90-8967-CA5F7E00FAF9}"/>
              </a:ext>
            </a:extLst>
          </p:cNvPr>
          <p:cNvSpPr/>
          <p:nvPr/>
        </p:nvSpPr>
        <p:spPr>
          <a:xfrm>
            <a:off x="1718495" y="1237294"/>
            <a:ext cx="9458621" cy="3613746"/>
          </a:xfrm>
          <a:prstGeom prst="rect">
            <a:avLst/>
          </a:prstGeom>
        </p:spPr>
        <p:txBody>
          <a:bodyPr wrap="square">
            <a:spAutoFit/>
          </a:bodyPr>
          <a:lstStyle/>
          <a:p>
            <a:pPr>
              <a:lnSpc>
                <a:spcPct val="150000"/>
              </a:lnSpc>
              <a:buClr>
                <a:srgbClr val="C00000"/>
              </a:buClr>
            </a:pPr>
            <a:r>
              <a:rPr lang="pl-PL" sz="1400" dirty="0">
                <a:solidFill>
                  <a:schemeClr val="tx2">
                    <a:lumMod val="75000"/>
                  </a:schemeClr>
                </a:solidFill>
                <a:latin typeface="Playfair Display"/>
              </a:rPr>
              <a:t>Do zakwalifikowania badania klinicznego jako badania produktu leczniczego albo wyrobu medycznego decydujące znaczenie mają uregulowania następujących ustaw:</a:t>
            </a:r>
            <a:br>
              <a:rPr lang="pl-PL" sz="1400" dirty="0">
                <a:solidFill>
                  <a:schemeClr val="tx2">
                    <a:lumMod val="75000"/>
                  </a:schemeClr>
                </a:solidFill>
                <a:latin typeface="Playfair Display"/>
              </a:rPr>
            </a:br>
            <a:endParaRPr lang="pl-PL" sz="1400" dirty="0">
              <a:solidFill>
                <a:schemeClr val="tx2">
                  <a:lumMod val="75000"/>
                </a:schemeClr>
              </a:solidFill>
              <a:latin typeface="Playfair Display"/>
            </a:endParaRPr>
          </a:p>
          <a:p>
            <a:pPr marL="630238" indent="-363538" algn="just">
              <a:lnSpc>
                <a:spcPct val="150000"/>
              </a:lnSpc>
              <a:buClr>
                <a:srgbClr val="C00000"/>
              </a:buClr>
              <a:buFont typeface="Wingdings" panose="05000000000000000000" pitchFamily="2" charset="2"/>
              <a:buChar char="v"/>
            </a:pPr>
            <a:r>
              <a:rPr lang="pl-PL" sz="1400" dirty="0">
                <a:solidFill>
                  <a:schemeClr val="tx2">
                    <a:lumMod val="75000"/>
                  </a:schemeClr>
                </a:solidFill>
                <a:latin typeface="Playfair Display"/>
              </a:rPr>
              <a:t>Do oceny badania klinicznego produktu leczniczego zapisy ustawy z dnia 6 września 2001 r. Prawo farmaceutyczne (Dz. U. z 2020 r. poz. 944, z </a:t>
            </a:r>
            <a:r>
              <a:rPr lang="pl-PL" sz="1400" dirty="0" err="1">
                <a:solidFill>
                  <a:schemeClr val="tx2">
                    <a:lumMod val="75000"/>
                  </a:schemeClr>
                </a:solidFill>
                <a:latin typeface="Playfair Display"/>
              </a:rPr>
              <a:t>późn</a:t>
            </a:r>
            <a:r>
              <a:rPr lang="pl-PL" sz="1400" dirty="0">
                <a:solidFill>
                  <a:schemeClr val="tx2">
                    <a:lumMod val="75000"/>
                  </a:schemeClr>
                </a:solidFill>
                <a:latin typeface="Playfair Display"/>
              </a:rPr>
              <a:t>. zm.), </a:t>
            </a:r>
          </a:p>
          <a:p>
            <a:pPr marL="266700" algn="just">
              <a:lnSpc>
                <a:spcPct val="150000"/>
              </a:lnSpc>
              <a:buClr>
                <a:srgbClr val="C00000"/>
              </a:buClr>
            </a:pPr>
            <a:endParaRPr lang="pl-PL" sz="1400" dirty="0">
              <a:solidFill>
                <a:schemeClr val="tx2">
                  <a:lumMod val="75000"/>
                </a:schemeClr>
              </a:solidFill>
              <a:latin typeface="Playfair Display"/>
            </a:endParaRPr>
          </a:p>
          <a:p>
            <a:pPr marL="630238" indent="-363538" algn="just">
              <a:lnSpc>
                <a:spcPct val="150000"/>
              </a:lnSpc>
              <a:buClr>
                <a:srgbClr val="C00000"/>
              </a:buClr>
              <a:buFont typeface="Wingdings" panose="05000000000000000000" pitchFamily="2" charset="2"/>
              <a:buChar char="v"/>
            </a:pPr>
            <a:r>
              <a:rPr lang="pl-PL" sz="1400" dirty="0">
                <a:solidFill>
                  <a:schemeClr val="tx2">
                    <a:lumMod val="75000"/>
                  </a:schemeClr>
                </a:solidFill>
                <a:latin typeface="Playfair Display"/>
              </a:rPr>
              <a:t>Do oceny badania klinicznego wyrobu medycznego: przepisy rozporządzenia Parlamentu Europejskiego i Rady (UE) 2017/745 z dnia 5 kwietnia 2017 r. w sprawie wyrobów medycznych, zmiany dyrektywy 2001/83/WE, rozporządzenia (WE) nr 178/2002 i rozporządzenia (WE) nr 1223/2009 oraz uchylenia dyrektyw Rady 90/385/EWG i 93/42/EWG; przepisy ustawy z dnia 20 maja 2010 r. o wyrobach medycznych (Dz. U. z 2020 r. poz. 186 z </a:t>
            </a:r>
            <a:r>
              <a:rPr lang="pl-PL" sz="1400" dirty="0" err="1">
                <a:solidFill>
                  <a:schemeClr val="tx2">
                    <a:lumMod val="75000"/>
                  </a:schemeClr>
                </a:solidFill>
                <a:latin typeface="Playfair Display"/>
              </a:rPr>
              <a:t>późn</a:t>
            </a:r>
            <a:r>
              <a:rPr lang="pl-PL" sz="1400" dirty="0">
                <a:solidFill>
                  <a:schemeClr val="tx2">
                    <a:lumMod val="75000"/>
                  </a:schemeClr>
                </a:solidFill>
                <a:latin typeface="Playfair Display"/>
              </a:rPr>
              <a:t>. zm.) – w zakresie w jakim nie są sprzeczne z przepisami rozporządzenia 745/2017.</a:t>
            </a:r>
          </a:p>
        </p:txBody>
      </p:sp>
    </p:spTree>
    <p:extLst>
      <p:ext uri="{BB962C8B-B14F-4D97-AF65-F5344CB8AC3E}">
        <p14:creationId xmlns:p14="http://schemas.microsoft.com/office/powerpoint/2010/main" val="10224580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2</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1" y="1854376"/>
            <a:ext cx="8323960" cy="1997919"/>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Celem badania było </a:t>
            </a:r>
            <a:r>
              <a:rPr lang="pl-PL" sz="1400" b="1" dirty="0">
                <a:solidFill>
                  <a:srgbClr val="C00000"/>
                </a:solidFill>
                <a:latin typeface="Playfair Display"/>
                <a:ea typeface="Calibri" panose="020F0502020204030204" pitchFamily="34" charset="0"/>
              </a:rPr>
              <a:t>opracowanie wyrobu medycznego </a:t>
            </a:r>
            <a:r>
              <a:rPr lang="pl-PL" sz="1400" dirty="0">
                <a:solidFill>
                  <a:srgbClr val="7F7F7F">
                    <a:lumMod val="75000"/>
                  </a:srgbClr>
                </a:solidFill>
                <a:latin typeface="Playfair Display"/>
                <a:ea typeface="Calibri" panose="020F0502020204030204" pitchFamily="34" charset="0"/>
              </a:rPr>
              <a:t>tj. programu sztucznej inteligencji do wczesnej i nieinwazyjnej diagnostyki retinopatii cukrzycowej, który mógłby być zastosowany </a:t>
            </a:r>
            <a:br>
              <a:rPr lang="pl-PL" sz="1400" dirty="0">
                <a:solidFill>
                  <a:srgbClr val="7F7F7F">
                    <a:lumMod val="75000"/>
                  </a:srgbClr>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w połączeniu z </a:t>
            </a:r>
            <a:r>
              <a:rPr lang="pl-PL" sz="1400" dirty="0" err="1">
                <a:solidFill>
                  <a:srgbClr val="7F7F7F">
                    <a:lumMod val="75000"/>
                  </a:srgbClr>
                </a:solidFill>
                <a:latin typeface="Playfair Display"/>
                <a:ea typeface="Calibri" panose="020F0502020204030204" pitchFamily="34" charset="0"/>
              </a:rPr>
              <a:t>telemedycyną</a:t>
            </a:r>
            <a:r>
              <a:rPr lang="pl-PL" sz="1400" dirty="0">
                <a:solidFill>
                  <a:srgbClr val="7F7F7F">
                    <a:lumMod val="75000"/>
                  </a:srgbClr>
                </a:solidFill>
                <a:latin typeface="Playfair Display"/>
                <a:ea typeface="Calibri" panose="020F0502020204030204" pitchFamily="34" charset="0"/>
              </a:rPr>
              <a:t>. Program miał analizować obraz dna oka, badania optycznej koherentnej tomografii (OCT), angiografię optycznej tomografii (OCTA), a następnie określać obecność, stopień i ryzyko progresji retinopatii cukrzycowej. Dodatkowo miał oceniał ryzyko innych powikłań takich jak nefropatia, udar, zawał serca i choroby naczyń obwodowych. </a:t>
            </a:r>
          </a:p>
        </p:txBody>
      </p:sp>
      <p:sp>
        <p:nvSpPr>
          <p:cNvPr id="13" name="Prostokąt 12">
            <a:extLst>
              <a:ext uri="{FF2B5EF4-FFF2-40B4-BE49-F238E27FC236}">
                <a16:creationId xmlns:a16="http://schemas.microsoft.com/office/drawing/2014/main" id="{2EE74B56-5466-4293-BA80-A51F02412BB4}"/>
              </a:ext>
            </a:extLst>
          </p:cNvPr>
          <p:cNvSpPr/>
          <p:nvPr/>
        </p:nvSpPr>
        <p:spPr>
          <a:xfrm>
            <a:off x="2489791" y="4262393"/>
            <a:ext cx="8323959" cy="1028423"/>
          </a:xfrm>
          <a:prstGeom prst="rect">
            <a:avLst/>
          </a:prstGeom>
        </p:spPr>
        <p:txBody>
          <a:bodyPr wrap="square">
            <a:spAutoFit/>
          </a:bodyPr>
          <a:lstStyle/>
          <a:p>
            <a:pPr lvl="0" algn="just">
              <a:lnSpc>
                <a:spcPct val="150000"/>
              </a:lnSpc>
            </a:pPr>
            <a:r>
              <a:rPr lang="pl-PL" sz="1400" b="1" dirty="0">
                <a:solidFill>
                  <a:srgbClr val="C00000"/>
                </a:solidFill>
                <a:latin typeface="Playfair Display"/>
              </a:rPr>
              <a:t>Przedłożony projekt nie wpisywał się w definicję badania klinicznego z uwagi na fakt, że dopiero na etapie realizacji projektu zaplanowano opracowanie algorytmu. Wyrób medyczny nie istniał w momencie składania wniosku.</a:t>
            </a:r>
          </a:p>
        </p:txBody>
      </p:sp>
    </p:spTree>
    <p:extLst>
      <p:ext uri="{BB962C8B-B14F-4D97-AF65-F5344CB8AC3E}">
        <p14:creationId xmlns:p14="http://schemas.microsoft.com/office/powerpoint/2010/main" val="3466337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3</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1" y="1825898"/>
            <a:ext cx="8323960" cy="1674754"/>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Celem projektu było </a:t>
            </a:r>
            <a:r>
              <a:rPr lang="pl-PL" sz="1400" b="1" dirty="0">
                <a:solidFill>
                  <a:srgbClr val="C00000"/>
                </a:solidFill>
                <a:latin typeface="Playfair Display"/>
                <a:ea typeface="Calibri" panose="020F0502020204030204" pitchFamily="34" charset="0"/>
              </a:rPr>
              <a:t>wypracowanie nowego algorytmu diagnostycznego </a:t>
            </a:r>
            <a:r>
              <a:rPr lang="pl-PL" sz="1400" dirty="0">
                <a:solidFill>
                  <a:srgbClr val="7F7F7F">
                    <a:lumMod val="75000"/>
                  </a:srgbClr>
                </a:solidFill>
                <a:latin typeface="Playfair Display"/>
                <a:ea typeface="Calibri" panose="020F0502020204030204" pitchFamily="34" charset="0"/>
              </a:rPr>
              <a:t>opartego na analizie wzoru molekularnego oraz cech morfologicznych skrzeplin powstających w mechanizmie </a:t>
            </a:r>
            <a:r>
              <a:rPr lang="pl-PL" sz="1400" dirty="0" err="1">
                <a:solidFill>
                  <a:srgbClr val="7F7F7F">
                    <a:lumMod val="75000"/>
                  </a:srgbClr>
                </a:solidFill>
                <a:latin typeface="Playfair Display"/>
                <a:ea typeface="Calibri" panose="020F0502020204030204" pitchFamily="34" charset="0"/>
              </a:rPr>
              <a:t>sercopochodnym</a:t>
            </a:r>
            <a:r>
              <a:rPr lang="pl-PL" sz="1400" dirty="0">
                <a:solidFill>
                  <a:srgbClr val="7F7F7F">
                    <a:lumMod val="75000"/>
                  </a:srgbClr>
                </a:solidFill>
                <a:latin typeface="Playfair Display"/>
                <a:ea typeface="Calibri" panose="020F0502020204030204" pitchFamily="34" charset="0"/>
              </a:rPr>
              <a:t> w odróżnieniu od powstających w przebiegu patologii miażdżycowej. Jako interwencję w projekcie badawczym wskazano przeprowadzenie analiz morfologii skrzeplin usuwanych podczas zabiegów </a:t>
            </a:r>
            <a:r>
              <a:rPr lang="pl-PL" sz="1400" dirty="0" err="1">
                <a:solidFill>
                  <a:srgbClr val="7F7F7F">
                    <a:lumMod val="75000"/>
                  </a:srgbClr>
                </a:solidFill>
                <a:latin typeface="Playfair Display"/>
                <a:ea typeface="Calibri" panose="020F0502020204030204" pitchFamily="34" charset="0"/>
              </a:rPr>
              <a:t>trombektomii</a:t>
            </a:r>
            <a:r>
              <a:rPr lang="pl-PL" sz="1400" dirty="0">
                <a:solidFill>
                  <a:srgbClr val="7F7F7F">
                    <a:lumMod val="75000"/>
                  </a:srgbClr>
                </a:solidFill>
                <a:latin typeface="Playfair Display"/>
                <a:ea typeface="Calibri" panose="020F0502020204030204" pitchFamily="34" charset="0"/>
              </a:rPr>
              <a:t> mechanicznej i materiału usuniętego podczas zabiegu </a:t>
            </a:r>
            <a:r>
              <a:rPr lang="pl-PL" sz="1400" dirty="0" err="1">
                <a:solidFill>
                  <a:srgbClr val="7F7F7F">
                    <a:lumMod val="75000"/>
                  </a:srgbClr>
                </a:solidFill>
                <a:latin typeface="Playfair Display"/>
                <a:ea typeface="Calibri" panose="020F0502020204030204" pitchFamily="34" charset="0"/>
              </a:rPr>
              <a:t>endarterektomii</a:t>
            </a:r>
            <a:r>
              <a:rPr lang="pl-PL" sz="1400" dirty="0">
                <a:solidFill>
                  <a:srgbClr val="7F7F7F">
                    <a:lumMod val="75000"/>
                  </a:srgbClr>
                </a:solidFill>
                <a:latin typeface="Playfair Display"/>
                <a:ea typeface="Calibri" panose="020F0502020204030204" pitchFamily="34" charset="0"/>
              </a:rPr>
              <a:t>.</a:t>
            </a:r>
          </a:p>
        </p:txBody>
      </p:sp>
      <p:sp>
        <p:nvSpPr>
          <p:cNvPr id="13" name="Prostokąt 12">
            <a:extLst>
              <a:ext uri="{FF2B5EF4-FFF2-40B4-BE49-F238E27FC236}">
                <a16:creationId xmlns:a16="http://schemas.microsoft.com/office/drawing/2014/main" id="{2EE74B56-5466-4293-BA80-A51F02412BB4}"/>
              </a:ext>
            </a:extLst>
          </p:cNvPr>
          <p:cNvSpPr/>
          <p:nvPr/>
        </p:nvSpPr>
        <p:spPr>
          <a:xfrm>
            <a:off x="2489791" y="4262393"/>
            <a:ext cx="8323959" cy="1028423"/>
          </a:xfrm>
          <a:prstGeom prst="rect">
            <a:avLst/>
          </a:prstGeom>
        </p:spPr>
        <p:txBody>
          <a:bodyPr wrap="square">
            <a:spAutoFit/>
          </a:bodyPr>
          <a:lstStyle/>
          <a:p>
            <a:pPr lvl="0" algn="just">
              <a:lnSpc>
                <a:spcPct val="150000"/>
              </a:lnSpc>
            </a:pPr>
            <a:r>
              <a:rPr lang="pl-PL" sz="1400" b="1" dirty="0">
                <a:solidFill>
                  <a:srgbClr val="C00000"/>
                </a:solidFill>
                <a:latin typeface="Playfair Display"/>
              </a:rPr>
              <a:t>Przedłożony projekt nie wpisywał się w definicję badania klinicznego z uwagi na fakt, że dopiero na etapie realizacji projektu zaplanowano opracowanie algorytmu/modelu. Wyrób medyczny nie istniał w momencie składania wniosku.</a:t>
            </a:r>
          </a:p>
        </p:txBody>
      </p:sp>
    </p:spTree>
    <p:extLst>
      <p:ext uri="{BB962C8B-B14F-4D97-AF65-F5344CB8AC3E}">
        <p14:creationId xmlns:p14="http://schemas.microsoft.com/office/powerpoint/2010/main" val="3405200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도형 27">
            <a:extLst>
              <a:ext uri="{FF2B5EF4-FFF2-40B4-BE49-F238E27FC236}">
                <a16:creationId xmlns:a16="http://schemas.microsoft.com/office/drawing/2014/main" id="{1AB43300-F1FB-4F20-AE60-977916A5335D}"/>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8" name="Prostokąt 7">
            <a:extLst>
              <a:ext uri="{FF2B5EF4-FFF2-40B4-BE49-F238E27FC236}">
                <a16:creationId xmlns:a16="http://schemas.microsoft.com/office/drawing/2014/main" id="{9066E3A3-52FB-4601-B303-5D68F2F8DAB1}"/>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자유형: 도형 27">
            <a:extLst>
              <a:ext uri="{FF2B5EF4-FFF2-40B4-BE49-F238E27FC236}">
                <a16:creationId xmlns:a16="http://schemas.microsoft.com/office/drawing/2014/main" id="{DEE71D85-69FC-46C8-810C-E9D3A0DE20B0}"/>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11" name="Prostokąt 10">
            <a:extLst>
              <a:ext uri="{FF2B5EF4-FFF2-40B4-BE49-F238E27FC236}">
                <a16:creationId xmlns:a16="http://schemas.microsoft.com/office/drawing/2014/main" id="{B28853C4-33DB-45BD-802B-ECD89893991B}"/>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2409717" y="2559661"/>
            <a:ext cx="9338845"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C00000"/>
                </a:solidFill>
                <a:effectLst/>
                <a:uLnTx/>
                <a:uFillTx/>
                <a:latin typeface="Playfair Display"/>
                <a:ea typeface="Segoe UI Black" panose="020B0A02040204020203" pitchFamily="34" charset="0"/>
                <a:cs typeface="+mn-cs"/>
              </a:rPr>
              <a:t>IV.</a:t>
            </a:r>
          </a:p>
          <a:p>
            <a:pPr lvl="0">
              <a:defRPr/>
            </a:pPr>
            <a:r>
              <a:rPr lang="pl-PL" sz="2800" b="1" dirty="0">
                <a:solidFill>
                  <a:srgbClr val="C00000"/>
                </a:solidFill>
                <a:latin typeface="Playfair Display"/>
                <a:ea typeface="Segoe UI Black" panose="020B0A02040204020203" pitchFamily="34" charset="0"/>
              </a:rPr>
              <a:t>BŁĘDNE ZAKWALIFIKOWANIE SUPLEMENTU DIETY JAKO BADANEGO PRODUKTU LECZNICZEGO </a:t>
            </a:r>
          </a:p>
        </p:txBody>
      </p:sp>
    </p:spTree>
    <p:extLst>
      <p:ext uri="{BB962C8B-B14F-4D97-AF65-F5344CB8AC3E}">
        <p14:creationId xmlns:p14="http://schemas.microsoft.com/office/powerpoint/2010/main" val="5264559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0" name="Prostokąt 9">
            <a:extLst>
              <a:ext uri="{FF2B5EF4-FFF2-40B4-BE49-F238E27FC236}">
                <a16:creationId xmlns:a16="http://schemas.microsoft.com/office/drawing/2014/main" id="{BAAC7074-707F-4010-9FE6-5E9C2264BD11}"/>
              </a:ext>
            </a:extLst>
          </p:cNvPr>
          <p:cNvSpPr/>
          <p:nvPr/>
        </p:nvSpPr>
        <p:spPr>
          <a:xfrm>
            <a:off x="2489791" y="1825898"/>
            <a:ext cx="8323960" cy="1351588"/>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Zgodnie z art. 3 ust. 3 pkt 39 ustawy z dnia 25 sierpnia 2006 r. o bezpieczeństwie żywności </a:t>
            </a:r>
            <a:br>
              <a:rPr lang="pl-PL" sz="1400" dirty="0">
                <a:solidFill>
                  <a:srgbClr val="7F7F7F">
                    <a:lumMod val="75000"/>
                  </a:srgbClr>
                </a:solidFill>
                <a:latin typeface="Playfair Display"/>
                <a:ea typeface="Calibri" panose="020F0502020204030204" pitchFamily="34" charset="0"/>
              </a:rPr>
            </a:br>
            <a:r>
              <a:rPr lang="pl-PL" sz="1400" dirty="0">
                <a:solidFill>
                  <a:srgbClr val="7F7F7F">
                    <a:lumMod val="75000"/>
                  </a:srgbClr>
                </a:solidFill>
                <a:latin typeface="Playfair Display"/>
                <a:ea typeface="Calibri" panose="020F0502020204030204" pitchFamily="34" charset="0"/>
              </a:rPr>
              <a:t>i żywienia: suplement diety jest środkiem spożywczym, którego celem jest uzupełnienie normalnej diety, będący skoncentrowanym źródłem witamin lub składników mineralnych lub innych substancji wykazujących efekt odżywczy lub inny fizjologiczny, z wyłączeniem produktów posiadających właściwości produktu leczniczego. </a:t>
            </a:r>
          </a:p>
        </p:txBody>
      </p:sp>
      <p:sp>
        <p:nvSpPr>
          <p:cNvPr id="13" name="Prostokąt 12">
            <a:extLst>
              <a:ext uri="{FF2B5EF4-FFF2-40B4-BE49-F238E27FC236}">
                <a16:creationId xmlns:a16="http://schemas.microsoft.com/office/drawing/2014/main" id="{2EE74B56-5466-4293-BA80-A51F02412BB4}"/>
              </a:ext>
            </a:extLst>
          </p:cNvPr>
          <p:cNvSpPr/>
          <p:nvPr/>
        </p:nvSpPr>
        <p:spPr>
          <a:xfrm>
            <a:off x="2451803" y="3677618"/>
            <a:ext cx="8323959" cy="1674754"/>
          </a:xfrm>
          <a:prstGeom prst="rect">
            <a:avLst/>
          </a:prstGeom>
        </p:spPr>
        <p:txBody>
          <a:bodyPr wrap="square">
            <a:spAutoFit/>
          </a:bodyPr>
          <a:lstStyle/>
          <a:p>
            <a:pPr lvl="0" algn="just">
              <a:lnSpc>
                <a:spcPct val="150000"/>
              </a:lnSpc>
            </a:pPr>
            <a:r>
              <a:rPr lang="pl-PL" sz="1400" dirty="0">
                <a:solidFill>
                  <a:schemeClr val="tx2">
                    <a:lumMod val="75000"/>
                  </a:schemeClr>
                </a:solidFill>
                <a:latin typeface="Playfair Display"/>
              </a:rPr>
              <a:t>Natomiast zgodnie z art. 2 pkt 32 ustawy z dnia 6 września 2001 r. - Prawo farmaceutyczne: produktem leczniczym jest substancja lub mieszanina substancji, przedstawiana jako posiadająca właściwości zapobiegania lub leczenia chorób występujących u ludzi lub zwierząt lub podawana w celu postawienia diagnozy lub w celu przywrócenia, poprawienia lub modyfikacji fizjologicznych funkcji organizmu poprzez działanie farmakologiczne, immunologiczne lub metaboliczne.</a:t>
            </a:r>
          </a:p>
        </p:txBody>
      </p:sp>
      <p:sp>
        <p:nvSpPr>
          <p:cNvPr id="9" name="Prostokąt 8">
            <a:extLst>
              <a:ext uri="{FF2B5EF4-FFF2-40B4-BE49-F238E27FC236}">
                <a16:creationId xmlns:a16="http://schemas.microsoft.com/office/drawing/2014/main" id="{EDCCD9B0-D973-421B-8BC8-22D16FBBE60A}"/>
              </a:ext>
            </a:extLst>
          </p:cNvPr>
          <p:cNvSpPr/>
          <p:nvPr/>
        </p:nvSpPr>
        <p:spPr>
          <a:xfrm>
            <a:off x="1014883" y="682066"/>
            <a:ext cx="554825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Suplement diety a produkt leczniczy</a:t>
            </a:r>
          </a:p>
        </p:txBody>
      </p:sp>
    </p:spTree>
    <p:extLst>
      <p:ext uri="{BB962C8B-B14F-4D97-AF65-F5344CB8AC3E}">
        <p14:creationId xmlns:p14="http://schemas.microsoft.com/office/powerpoint/2010/main" val="42589457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451616"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a:t>
            </a:r>
          </a:p>
        </p:txBody>
      </p:sp>
      <p:sp>
        <p:nvSpPr>
          <p:cNvPr id="10" name="Prostokąt 9">
            <a:extLst>
              <a:ext uri="{FF2B5EF4-FFF2-40B4-BE49-F238E27FC236}">
                <a16:creationId xmlns:a16="http://schemas.microsoft.com/office/drawing/2014/main" id="{BAAC7074-707F-4010-9FE6-5E9C2264BD11}"/>
              </a:ext>
            </a:extLst>
          </p:cNvPr>
          <p:cNvSpPr/>
          <p:nvPr/>
        </p:nvSpPr>
        <p:spPr>
          <a:xfrm>
            <a:off x="2489791" y="2288065"/>
            <a:ext cx="8323960" cy="705258"/>
          </a:xfrm>
          <a:prstGeom prst="rect">
            <a:avLst/>
          </a:prstGeom>
        </p:spPr>
        <p:txBody>
          <a:bodyPr wrap="square">
            <a:spAutoFit/>
          </a:bodyPr>
          <a:lstStyle/>
          <a:p>
            <a:pPr lvl="0" algn="just">
              <a:lnSpc>
                <a:spcPct val="150000"/>
              </a:lnSpc>
            </a:pPr>
            <a:r>
              <a:rPr lang="pl-PL" sz="1400" dirty="0">
                <a:solidFill>
                  <a:srgbClr val="7F7F7F">
                    <a:lumMod val="75000"/>
                  </a:srgbClr>
                </a:solidFill>
                <a:latin typeface="Playfair Display"/>
                <a:ea typeface="Calibri" panose="020F0502020204030204" pitchFamily="34" charset="0"/>
              </a:rPr>
              <a:t>Przedmiotem projektu badawczego miał być produkt leczniczy, jednakże analiza wniosku wykazała, że główną interwencję w badaniu stanowi preparat Omega 3-6-9 firmy X, który jest suplementem diety.</a:t>
            </a:r>
          </a:p>
        </p:txBody>
      </p:sp>
      <p:sp>
        <p:nvSpPr>
          <p:cNvPr id="13" name="Prostokąt 12">
            <a:extLst>
              <a:ext uri="{FF2B5EF4-FFF2-40B4-BE49-F238E27FC236}">
                <a16:creationId xmlns:a16="http://schemas.microsoft.com/office/drawing/2014/main" id="{2EE74B56-5466-4293-BA80-A51F02412BB4}"/>
              </a:ext>
            </a:extLst>
          </p:cNvPr>
          <p:cNvSpPr/>
          <p:nvPr/>
        </p:nvSpPr>
        <p:spPr>
          <a:xfrm>
            <a:off x="2489791" y="3738939"/>
            <a:ext cx="8323959" cy="705258"/>
          </a:xfrm>
          <a:prstGeom prst="rect">
            <a:avLst/>
          </a:prstGeom>
        </p:spPr>
        <p:txBody>
          <a:bodyPr wrap="square">
            <a:spAutoFit/>
          </a:bodyPr>
          <a:lstStyle/>
          <a:p>
            <a:pPr lvl="0" algn="just">
              <a:lnSpc>
                <a:spcPct val="150000"/>
              </a:lnSpc>
            </a:pPr>
            <a:r>
              <a:rPr lang="pl-PL" sz="1400" b="1" dirty="0">
                <a:solidFill>
                  <a:srgbClr val="C00000"/>
                </a:solidFill>
                <a:latin typeface="Playfair Display"/>
              </a:rPr>
              <a:t>Projekt zakładał przeprowadzenie badania klinicznego z wykorzystaniem suplementu diety, który zgodnie z obowiązującymi regulacjami prawnymi nie stanowi produktu leczniczego.</a:t>
            </a:r>
          </a:p>
        </p:txBody>
      </p:sp>
    </p:spTree>
    <p:extLst>
      <p:ext uri="{BB962C8B-B14F-4D97-AF65-F5344CB8AC3E}">
        <p14:creationId xmlns:p14="http://schemas.microsoft.com/office/powerpoint/2010/main" val="7802331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746579EB-AC86-4BD7-8C77-F4E263D13437}"/>
              </a:ext>
            </a:extLst>
          </p:cNvPr>
          <p:cNvSpPr txBox="1"/>
          <p:nvPr/>
        </p:nvSpPr>
        <p:spPr>
          <a:xfrm>
            <a:off x="2716108" y="2641741"/>
            <a:ext cx="9338845" cy="954107"/>
          </a:xfrm>
          <a:prstGeom prst="rect">
            <a:avLst/>
          </a:prstGeom>
          <a:noFill/>
        </p:spPr>
        <p:txBody>
          <a:bodyPr wrap="square" rtlCol="0">
            <a:spAutoFit/>
          </a:bodyPr>
          <a:lstStyle/>
          <a:p>
            <a:pPr lvl="0">
              <a:defRPr/>
            </a:pPr>
            <a:r>
              <a:rPr lang="pl-PL" sz="2800" b="1" dirty="0">
                <a:solidFill>
                  <a:srgbClr val="C00000"/>
                </a:solidFill>
                <a:latin typeface="Playfair Display"/>
                <a:ea typeface="Segoe UI Black" panose="020B0A02040204020203" pitchFamily="34" charset="0"/>
              </a:rPr>
              <a:t>PRZYKŁADY PRAWIDŁOWO ZAPROJEKTOWANYCH WNIOSKÓW SKŁADANYCH DO ABM</a:t>
            </a:r>
          </a:p>
        </p:txBody>
      </p:sp>
    </p:spTree>
    <p:extLst>
      <p:ext uri="{BB962C8B-B14F-4D97-AF65-F5344CB8AC3E}">
        <p14:creationId xmlns:p14="http://schemas.microsoft.com/office/powerpoint/2010/main" val="8178063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746579EB-AC86-4BD7-8C77-F4E263D13437}"/>
              </a:ext>
            </a:extLst>
          </p:cNvPr>
          <p:cNvSpPr txBox="1"/>
          <p:nvPr/>
        </p:nvSpPr>
        <p:spPr>
          <a:xfrm>
            <a:off x="2030308" y="2824621"/>
            <a:ext cx="9338845" cy="523220"/>
          </a:xfrm>
          <a:prstGeom prst="rect">
            <a:avLst/>
          </a:prstGeom>
          <a:noFill/>
        </p:spPr>
        <p:txBody>
          <a:bodyPr wrap="square" rtlCol="0">
            <a:spAutoFit/>
          </a:bodyPr>
          <a:lstStyle/>
          <a:p>
            <a:pPr lvl="0">
              <a:defRPr/>
            </a:pPr>
            <a:r>
              <a:rPr lang="pl-PL" sz="2800" b="1" dirty="0">
                <a:solidFill>
                  <a:srgbClr val="C00000"/>
                </a:solidFill>
                <a:latin typeface="Playfair Display"/>
                <a:ea typeface="Segoe UI Black" panose="020B0A02040204020203" pitchFamily="34" charset="0"/>
              </a:rPr>
              <a:t>I. PRZYKŁADY DOTYCZĄCE PRODUKTÓW LECZNICZYCH</a:t>
            </a:r>
          </a:p>
        </p:txBody>
      </p:sp>
    </p:spTree>
    <p:extLst>
      <p:ext uri="{BB962C8B-B14F-4D97-AF65-F5344CB8AC3E}">
        <p14:creationId xmlns:p14="http://schemas.microsoft.com/office/powerpoint/2010/main" val="40758268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1</a:t>
            </a:r>
          </a:p>
        </p:txBody>
      </p:sp>
      <p:graphicFrame>
        <p:nvGraphicFramePr>
          <p:cNvPr id="11" name="Tabela 10">
            <a:extLst>
              <a:ext uri="{FF2B5EF4-FFF2-40B4-BE49-F238E27FC236}">
                <a16:creationId xmlns:a16="http://schemas.microsoft.com/office/drawing/2014/main" id="{E49BDA0E-BA28-4BCF-B1F4-C92E8A656055}"/>
              </a:ext>
            </a:extLst>
          </p:cNvPr>
          <p:cNvGraphicFramePr>
            <a:graphicFrameLocks noGrp="1"/>
          </p:cNvGraphicFramePr>
          <p:nvPr>
            <p:extLst>
              <p:ext uri="{D42A27DB-BD31-4B8C-83A1-F6EECF244321}">
                <p14:modId xmlns:p14="http://schemas.microsoft.com/office/powerpoint/2010/main" val="2307812256"/>
              </p:ext>
            </p:extLst>
          </p:nvPr>
        </p:nvGraphicFramePr>
        <p:xfrm>
          <a:off x="1669765" y="1778233"/>
          <a:ext cx="9906883" cy="4028188"/>
        </p:xfrm>
        <a:graphic>
          <a:graphicData uri="http://schemas.openxmlformats.org/drawingml/2006/table">
            <a:tbl>
              <a:tblPr firstRow="1" firstCol="1" bandRow="1">
                <a:tableStyleId>{5C22544A-7EE6-4342-B048-85BDC9FD1C3A}</a:tableStyleId>
              </a:tblPr>
              <a:tblGrid>
                <a:gridCol w="1603787">
                  <a:extLst>
                    <a:ext uri="{9D8B030D-6E8A-4147-A177-3AD203B41FA5}">
                      <a16:colId xmlns:a16="http://schemas.microsoft.com/office/drawing/2014/main" val="1418176669"/>
                    </a:ext>
                  </a:extLst>
                </a:gridCol>
                <a:gridCol w="8303096">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Rituximab</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0">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Placebo</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Wieloośrodkowe, randomizowane, podwójnie zaślepione</a:t>
                      </a:r>
                    </a:p>
                  </a:txBody>
                  <a:tcPr marL="68580" marR="68580" marT="0" marB="0">
                    <a:solidFill>
                      <a:schemeClr val="accent1">
                        <a:lumMod val="20000"/>
                        <a:lumOff val="80000"/>
                      </a:schemeClr>
                    </a:solidFill>
                  </a:tcPr>
                </a:tc>
                <a:extLst>
                  <a:ext uri="{0D108BD9-81ED-4DB2-BD59-A6C34878D82A}">
                    <a16:rowId xmlns:a16="http://schemas.microsoft.com/office/drawing/2014/main" val="2288996807"/>
                  </a:ext>
                </a:extLst>
              </a:tr>
              <a:tr h="1618324">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 główny projektu dotyczył </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wydłużenia okresu remisji idiopatycznego zespołu nerczycowego (IZN) </a:t>
                      </a:r>
                      <a:b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steroidozależnego</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 lub z częstymi nawrotami bez stosowania steroidów. </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Cele dodatkowe stanowiły m.in.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odstawienie steroidów bez nawrotu IZN, monitorowanie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deplecji</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limfocytów B, jako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biowskaźnika</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nawrotu czy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też utworzenie sieci badawczej ośrodków nefrologii dziecięcej. </a:t>
                      </a:r>
                    </a:p>
                    <a:p>
                      <a:pPr algn="just">
                        <a:lnSpc>
                          <a:spcPct val="150000"/>
                        </a:lnSpc>
                        <a:spcAft>
                          <a:spcPts val="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Projekt był nowatorski, kompletny, bazujący na dobrze opisanych założeniach, trafiony w aspekcie celowości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klinicznej i posiadający wszelkie atuty, aby jego realizacja zakończyła się sukcesem. Idiopatyczny zespół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nerczycowy wymaga bezwzględnie leczenia. W przypadku braku podjęcia leczenia może w konsekwencji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doprowadzić do zgonu pacjenta. </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Lek będący przedmiotem badania jest stosowany u pacjentów pediatrycznych </a:t>
                      </a:r>
                      <a:b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jako "off-</a:t>
                      </a: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label</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Aktualnie jest on jedynie rekomendowany w sytuacji braku poprawy po zastosowaniu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klasycznego schematu leczenia.</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8" name="pole tekstowe 7">
            <a:extLst>
              <a:ext uri="{FF2B5EF4-FFF2-40B4-BE49-F238E27FC236}">
                <a16:creationId xmlns:a16="http://schemas.microsoft.com/office/drawing/2014/main" id="{DBCB7072-8165-4151-A580-19EBCEDA1C5C}"/>
              </a:ext>
            </a:extLst>
          </p:cNvPr>
          <p:cNvSpPr txBox="1"/>
          <p:nvPr/>
        </p:nvSpPr>
        <p:spPr>
          <a:xfrm>
            <a:off x="3284375" y="793102"/>
            <a:ext cx="5365103" cy="400110"/>
          </a:xfrm>
          <a:prstGeom prst="rect">
            <a:avLst/>
          </a:prstGeom>
          <a:noFill/>
        </p:spPr>
        <p:txBody>
          <a:bodyPr wrap="square" rtlCol="0">
            <a:spAutoFit/>
          </a:bodyPr>
          <a:lstStyle/>
          <a:p>
            <a:pPr algn="just"/>
            <a:r>
              <a:rPr lang="pl-PL" sz="2000" b="1" dirty="0">
                <a:latin typeface="Playfair Display"/>
              </a:rPr>
              <a:t>Produkt leczniczy vs. placebo</a:t>
            </a:r>
          </a:p>
        </p:txBody>
      </p:sp>
    </p:spTree>
    <p:extLst>
      <p:ext uri="{BB962C8B-B14F-4D97-AF65-F5344CB8AC3E}">
        <p14:creationId xmlns:p14="http://schemas.microsoft.com/office/powerpoint/2010/main" val="15301091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2</a:t>
            </a:r>
          </a:p>
        </p:txBody>
      </p:sp>
      <p:graphicFrame>
        <p:nvGraphicFramePr>
          <p:cNvPr id="11" name="Tabela 10">
            <a:extLst>
              <a:ext uri="{FF2B5EF4-FFF2-40B4-BE49-F238E27FC236}">
                <a16:creationId xmlns:a16="http://schemas.microsoft.com/office/drawing/2014/main" id="{3DE5679D-20BD-4936-9FFE-61FC0CB1F43A}"/>
              </a:ext>
            </a:extLst>
          </p:cNvPr>
          <p:cNvGraphicFramePr>
            <a:graphicFrameLocks noGrp="1"/>
          </p:cNvGraphicFramePr>
          <p:nvPr>
            <p:extLst>
              <p:ext uri="{D42A27DB-BD31-4B8C-83A1-F6EECF244321}">
                <p14:modId xmlns:p14="http://schemas.microsoft.com/office/powerpoint/2010/main" val="3730831287"/>
              </p:ext>
            </p:extLst>
          </p:nvPr>
        </p:nvGraphicFramePr>
        <p:xfrm>
          <a:off x="1436917" y="1778233"/>
          <a:ext cx="10139731" cy="4129788"/>
        </p:xfrm>
        <a:graphic>
          <a:graphicData uri="http://schemas.openxmlformats.org/drawingml/2006/table">
            <a:tbl>
              <a:tblPr firstRow="1" firstCol="1" bandRow="1">
                <a:tableStyleId>{5C22544A-7EE6-4342-B048-85BDC9FD1C3A}</a:tableStyleId>
              </a:tblPr>
              <a:tblGrid>
                <a:gridCol w="1635467">
                  <a:extLst>
                    <a:ext uri="{9D8B030D-6E8A-4147-A177-3AD203B41FA5}">
                      <a16:colId xmlns:a16="http://schemas.microsoft.com/office/drawing/2014/main" val="1418176669"/>
                    </a:ext>
                  </a:extLst>
                </a:gridCol>
                <a:gridCol w="8504264">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Bortezomib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blinantumomab</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174578">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Standardowo stosowana linia terapeutyczna</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Wieloośrodkowe, randomizowane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853330">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 główny projektu dotyczył </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zwiększenia dostępności do zaawansowanych terapii </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dla wszystkich polskich dzieci z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nowo zdiagnozowaną ostrą białaczką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limfoblastyczną</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 także opracowanie opcji leczniczych przy użyciu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zaawansowanej diagnostyki molekularnej całego genomu, dla pacjentów, którzy nie zareagowali na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standardowy schemat terapeutyczny oraz wprowadzenie nowoczesnej diagnostyki do stratyfikacji ryzyka i do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zastosowania terapii ukierunkowanych molekularnie. </a:t>
                      </a:r>
                    </a:p>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Zastosowanie wyników projektu umożliwi polskim pacjentom osiąganie wyników leczenia porównywalnych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 osiąganymi w krajach Europy Zachodniej. Umożliwi także dostęp do nowych opcji leczniczych pacjentom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 ostrą białaczką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limfoblastyczną</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z fuzją BCR-ABL lub podtypem BCR-ABL-1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like</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z klasy ABL1 oraz z grupy bardzo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wysokiego ryzyka i aktywacją szlaku sygnałowego JAK/STAT, którzy nie reagują odpowiednio na standardowe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leczenie.</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BBDFC027-2965-4954-B063-CD485D47C852}"/>
              </a:ext>
            </a:extLst>
          </p:cNvPr>
          <p:cNvSpPr txBox="1"/>
          <p:nvPr/>
        </p:nvSpPr>
        <p:spPr>
          <a:xfrm>
            <a:off x="3153028" y="725042"/>
            <a:ext cx="8423620" cy="400110"/>
          </a:xfrm>
          <a:prstGeom prst="rect">
            <a:avLst/>
          </a:prstGeom>
          <a:noFill/>
        </p:spPr>
        <p:txBody>
          <a:bodyPr wrap="square" rtlCol="0">
            <a:spAutoFit/>
          </a:bodyPr>
          <a:lstStyle/>
          <a:p>
            <a:r>
              <a:rPr lang="pl-PL" sz="2000" b="1" dirty="0">
                <a:latin typeface="Playfair Display"/>
              </a:rPr>
              <a:t>Kombinacja produktów leczniczych vs. standard terapii</a:t>
            </a:r>
          </a:p>
        </p:txBody>
      </p:sp>
    </p:spTree>
    <p:extLst>
      <p:ext uri="{BB962C8B-B14F-4D97-AF65-F5344CB8AC3E}">
        <p14:creationId xmlns:p14="http://schemas.microsoft.com/office/powerpoint/2010/main" val="33687484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3</a:t>
            </a:r>
          </a:p>
        </p:txBody>
      </p:sp>
      <p:graphicFrame>
        <p:nvGraphicFramePr>
          <p:cNvPr id="11" name="Tabela 10">
            <a:extLst>
              <a:ext uri="{FF2B5EF4-FFF2-40B4-BE49-F238E27FC236}">
                <a16:creationId xmlns:a16="http://schemas.microsoft.com/office/drawing/2014/main" id="{BDB0FC1B-06D2-408B-ABDC-5AA8FCCD39D4}"/>
              </a:ext>
            </a:extLst>
          </p:cNvPr>
          <p:cNvGraphicFramePr>
            <a:graphicFrameLocks noGrp="1"/>
          </p:cNvGraphicFramePr>
          <p:nvPr>
            <p:extLst>
              <p:ext uri="{D42A27DB-BD31-4B8C-83A1-F6EECF244321}">
                <p14:modId xmlns:p14="http://schemas.microsoft.com/office/powerpoint/2010/main" val="1393843703"/>
              </p:ext>
            </p:extLst>
          </p:nvPr>
        </p:nvGraphicFramePr>
        <p:xfrm>
          <a:off x="1872938" y="1772702"/>
          <a:ext cx="9563315" cy="2903186"/>
        </p:xfrm>
        <a:graphic>
          <a:graphicData uri="http://schemas.openxmlformats.org/drawingml/2006/table">
            <a:tbl>
              <a:tblPr firstRow="1" firstCol="1" bandRow="1">
                <a:tableStyleId>{5C22544A-7EE6-4342-B048-85BDC9FD1C3A}</a:tableStyleId>
              </a:tblPr>
              <a:tblGrid>
                <a:gridCol w="1387260">
                  <a:extLst>
                    <a:ext uri="{9D8B030D-6E8A-4147-A177-3AD203B41FA5}">
                      <a16:colId xmlns:a16="http://schemas.microsoft.com/office/drawing/2014/main" val="1418176669"/>
                    </a:ext>
                  </a:extLst>
                </a:gridCol>
                <a:gridCol w="8176055">
                  <a:extLst>
                    <a:ext uri="{9D8B030D-6E8A-4147-A177-3AD203B41FA5}">
                      <a16:colId xmlns:a16="http://schemas.microsoft.com/office/drawing/2014/main" val="3340538581"/>
                    </a:ext>
                  </a:extLst>
                </a:gridCol>
              </a:tblGrid>
              <a:tr h="240435">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trametinib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ewerolimus</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gilteritinib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(jednocześnie 3 grupy)</a:t>
                      </a: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240435">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Brak komparatora</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24043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Jednoośrodkowe, randomizowane, otwarte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2042315">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Celem było ustalenie zakresu bezpiecznych dawek </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dotychczas niebadanego skojarzenia </a:t>
                      </a: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deksametazonu</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 z lekami hamującymi wewnątrzkomórkowe szlaki przekazywania sygnałów - </a:t>
                      </a: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trametinib</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ewerolimus</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 i </a:t>
                      </a:r>
                      <a:r>
                        <a:rPr lang="pl-PL" sz="1400" b="0" u="sng" dirty="0" err="1">
                          <a:solidFill>
                            <a:schemeClr val="tx2">
                              <a:lumMod val="75000"/>
                            </a:schemeClr>
                          </a:solidFill>
                          <a:effectLst/>
                          <a:latin typeface="Playfair Display"/>
                          <a:ea typeface="Calibri" panose="020F0502020204030204" pitchFamily="34" charset="0"/>
                          <a:cs typeface="Times New Roman" panose="02020603050405020304" pitchFamily="18" charset="0"/>
                        </a:rPr>
                        <a:t>gilteritinib</a:t>
                      </a:r>
                      <a: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br>
                        <a:rPr lang="pl-PL" sz="1400" b="0" u="sng"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u pacjentów z rozpoznaniem nawrotowej ostrej białaczki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limfoblastycznej</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B-komórkowej. Leki będące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przedmiotem badania albo nie były dotychczas stosowane u chorych z ALL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trametinib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gilteritinib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albo nie były stosowane w tym wskazaniu w skojarzeniu z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deksametazonem</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celu przywrócenia wrażliwości na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glikokortykosteroidy</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ewerolimus</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5D6D45B9-21C2-45F6-93DB-590886F03C4F}"/>
              </a:ext>
            </a:extLst>
          </p:cNvPr>
          <p:cNvSpPr txBox="1"/>
          <p:nvPr/>
        </p:nvSpPr>
        <p:spPr>
          <a:xfrm>
            <a:off x="3303039" y="811395"/>
            <a:ext cx="8052318" cy="400110"/>
          </a:xfrm>
          <a:prstGeom prst="rect">
            <a:avLst/>
          </a:prstGeom>
          <a:noFill/>
        </p:spPr>
        <p:txBody>
          <a:bodyPr wrap="square" rtlCol="0">
            <a:spAutoFit/>
          </a:bodyPr>
          <a:lstStyle/>
          <a:p>
            <a:r>
              <a:rPr lang="pl-PL" sz="2000" b="1" dirty="0">
                <a:latin typeface="Playfair Display"/>
              </a:rPr>
              <a:t>3 ramiona z innym skojarzeniem produktów leczniczych</a:t>
            </a:r>
            <a:r>
              <a:rPr lang="pl-PL" dirty="0"/>
              <a:t> </a:t>
            </a:r>
          </a:p>
        </p:txBody>
      </p:sp>
    </p:spTree>
    <p:extLst>
      <p:ext uri="{BB962C8B-B14F-4D97-AF65-F5344CB8AC3E}">
        <p14:creationId xmlns:p14="http://schemas.microsoft.com/office/powerpoint/2010/main" val="1227014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1" i="0" u="none" strike="noStrike" kern="0" cap="none" spc="0" normalizeH="0" baseline="0" noProof="0" dirty="0">
              <a:ln>
                <a:noFill/>
              </a:ln>
              <a:solidFill>
                <a:schemeClr val="tx2">
                  <a:lumMod val="75000"/>
                </a:schemeClr>
              </a:solidFill>
              <a:effectLst/>
              <a:uLnTx/>
              <a:uFillTx/>
              <a:latin typeface="Playfair Display"/>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chemeClr val="tx2">
                  <a:lumMod val="75000"/>
                </a:schemeClr>
              </a:solidFill>
              <a:effectLst/>
              <a:uLnTx/>
              <a:uFillTx/>
              <a:latin typeface="Playfair Display"/>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1" i="0" u="none" strike="noStrike" kern="0" cap="none" spc="0" normalizeH="0" baseline="0" noProof="0" dirty="0">
              <a:ln>
                <a:noFill/>
              </a:ln>
              <a:solidFill>
                <a:schemeClr val="tx2">
                  <a:lumMod val="75000"/>
                </a:schemeClr>
              </a:solidFill>
              <a:effectLst/>
              <a:uLnTx/>
              <a:uFillTx/>
              <a:latin typeface="Playfair Display"/>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chemeClr val="tx2">
                  <a:lumMod val="75000"/>
                </a:schemeClr>
              </a:solidFill>
              <a:effectLst/>
              <a:uLnTx/>
              <a:uFillTx/>
              <a:latin typeface="Playfair Display"/>
            </a:endParaRPr>
          </a:p>
        </p:txBody>
      </p:sp>
      <p:sp>
        <p:nvSpPr>
          <p:cNvPr id="32" name="pole tekstowe 31">
            <a:extLst>
              <a:ext uri="{FF2B5EF4-FFF2-40B4-BE49-F238E27FC236}">
                <a16:creationId xmlns:a16="http://schemas.microsoft.com/office/drawing/2014/main" id="{17A79E03-4AF3-42D3-8F48-A00C6E5A4EAD}"/>
              </a:ext>
            </a:extLst>
          </p:cNvPr>
          <p:cNvSpPr txBox="1"/>
          <p:nvPr/>
        </p:nvSpPr>
        <p:spPr>
          <a:xfrm>
            <a:off x="2620309" y="1696497"/>
            <a:ext cx="8069027" cy="1615827"/>
          </a:xfrm>
          <a:prstGeom prst="rect">
            <a:avLst/>
          </a:prstGeom>
          <a:noFill/>
        </p:spPr>
        <p:txBody>
          <a:bodyPr wrap="square" rtlCol="0">
            <a:spAutoFit/>
          </a:bodyPr>
          <a:lstStyle/>
          <a:p>
            <a:pPr algn="just"/>
            <a:endParaRPr lang="pl-PL" b="1" dirty="0">
              <a:solidFill>
                <a:schemeClr val="tx2">
                  <a:lumMod val="75000"/>
                </a:schemeClr>
              </a:solidFill>
              <a:latin typeface="Playfair Display"/>
            </a:endParaRPr>
          </a:p>
          <a:p>
            <a:pPr algn="just">
              <a:lnSpc>
                <a:spcPct val="150000"/>
              </a:lnSpc>
            </a:pPr>
            <a:r>
              <a:rPr lang="pl-PL" sz="1400" dirty="0">
                <a:solidFill>
                  <a:schemeClr val="tx2">
                    <a:lumMod val="75000"/>
                  </a:schemeClr>
                </a:solidFill>
                <a:latin typeface="Playfair Display"/>
              </a:rPr>
              <a:t>Badanie kliniczne produktu leczniczego jest eksperymentem medycznym z użyciem produktu leczniczego przeprowadzanym na ludziach w rozumieniu przepisów ustawy z dnia 5 grudnia 1996 r. o zawodach lekarza i lekarza dentysty (art. 37a, ust. 2, Ustawa Prawo farmaceutyczne).</a:t>
            </a:r>
          </a:p>
          <a:p>
            <a:pPr algn="just"/>
            <a:endParaRPr lang="pl-PL" b="1" dirty="0">
              <a:solidFill>
                <a:schemeClr val="tx2">
                  <a:lumMod val="75000"/>
                </a:schemeClr>
              </a:solidFill>
              <a:latin typeface="Playfair Display"/>
            </a:endParaRPr>
          </a:p>
        </p:txBody>
      </p:sp>
      <p:sp>
        <p:nvSpPr>
          <p:cNvPr id="14" name="pole tekstowe 13">
            <a:extLst>
              <a:ext uri="{FF2B5EF4-FFF2-40B4-BE49-F238E27FC236}">
                <a16:creationId xmlns:a16="http://schemas.microsoft.com/office/drawing/2014/main" id="{E40AF8E8-5BF5-43A5-B7F6-E4527787D2DA}"/>
              </a:ext>
            </a:extLst>
          </p:cNvPr>
          <p:cNvSpPr txBox="1"/>
          <p:nvPr/>
        </p:nvSpPr>
        <p:spPr>
          <a:xfrm>
            <a:off x="2722640" y="3279431"/>
            <a:ext cx="8069027" cy="1988365"/>
          </a:xfrm>
          <a:prstGeom prst="rect">
            <a:avLst/>
          </a:prstGeom>
          <a:noFill/>
        </p:spPr>
        <p:txBody>
          <a:bodyPr wrap="square" rtlCol="0">
            <a:spAutoFit/>
          </a:bodyPr>
          <a:lstStyle/>
          <a:p>
            <a:pPr algn="just">
              <a:lnSpc>
                <a:spcPct val="150000"/>
              </a:lnSpc>
            </a:pPr>
            <a:endParaRPr lang="pl-PL" b="1" dirty="0">
              <a:solidFill>
                <a:schemeClr val="tx2">
                  <a:lumMod val="75000"/>
                </a:schemeClr>
              </a:solidFill>
              <a:latin typeface="Playfair Display"/>
            </a:endParaRPr>
          </a:p>
          <a:p>
            <a:pPr algn="just">
              <a:lnSpc>
                <a:spcPct val="150000"/>
              </a:lnSpc>
            </a:pPr>
            <a:r>
              <a:rPr lang="pl-PL" sz="1600" b="1" dirty="0">
                <a:solidFill>
                  <a:srgbClr val="C00000"/>
                </a:solidFill>
                <a:latin typeface="Playfair Display"/>
              </a:rPr>
              <a:t>Eksperyment medyczny przeprowadzany na ludziach może być:</a:t>
            </a:r>
          </a:p>
          <a:p>
            <a:pPr marL="285750" indent="71438" algn="just">
              <a:lnSpc>
                <a:spcPct val="150000"/>
              </a:lnSpc>
              <a:buClr>
                <a:srgbClr val="C00000"/>
              </a:buClr>
              <a:buFont typeface="Wingdings" panose="05000000000000000000" pitchFamily="2" charset="2"/>
              <a:buChar char="v"/>
            </a:pPr>
            <a:r>
              <a:rPr lang="pl-PL" sz="1600" b="1" dirty="0">
                <a:solidFill>
                  <a:schemeClr val="tx2">
                    <a:lumMod val="75000"/>
                  </a:schemeClr>
                </a:solidFill>
                <a:latin typeface="Playfair Display"/>
              </a:rPr>
              <a:t> eksperymentem leczniczym albo</a:t>
            </a:r>
          </a:p>
          <a:p>
            <a:pPr marL="285750" indent="71438" algn="just">
              <a:lnSpc>
                <a:spcPct val="150000"/>
              </a:lnSpc>
              <a:buClr>
                <a:srgbClr val="C00000"/>
              </a:buClr>
              <a:buFont typeface="Wingdings" panose="05000000000000000000" pitchFamily="2" charset="2"/>
              <a:buChar char="v"/>
            </a:pPr>
            <a:r>
              <a:rPr lang="pl-PL" sz="1600" b="1" dirty="0">
                <a:solidFill>
                  <a:schemeClr val="tx2">
                    <a:lumMod val="75000"/>
                  </a:schemeClr>
                </a:solidFill>
                <a:latin typeface="Playfair Display"/>
              </a:rPr>
              <a:t> eksperymentem badawczym</a:t>
            </a:r>
          </a:p>
          <a:p>
            <a:pPr algn="just">
              <a:lnSpc>
                <a:spcPct val="150000"/>
              </a:lnSpc>
            </a:pPr>
            <a:endParaRPr lang="pl-PL" b="1" dirty="0">
              <a:solidFill>
                <a:schemeClr val="tx2">
                  <a:lumMod val="75000"/>
                </a:schemeClr>
              </a:solidFill>
              <a:latin typeface="Playfair Display"/>
            </a:endParaRPr>
          </a:p>
        </p:txBody>
      </p:sp>
      <p:sp>
        <p:nvSpPr>
          <p:cNvPr id="15" name="pole tekstowe 14">
            <a:extLst>
              <a:ext uri="{FF2B5EF4-FFF2-40B4-BE49-F238E27FC236}">
                <a16:creationId xmlns:a16="http://schemas.microsoft.com/office/drawing/2014/main" id="{E1BEBC81-4653-4FF3-AC0D-C0887B8BF2C6}"/>
              </a:ext>
            </a:extLst>
          </p:cNvPr>
          <p:cNvSpPr txBox="1"/>
          <p:nvPr/>
        </p:nvSpPr>
        <p:spPr>
          <a:xfrm>
            <a:off x="494538" y="761963"/>
            <a:ext cx="1110126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Badanie kliniczne a </a:t>
            </a:r>
            <a:r>
              <a:rPr lang="pl-PL" sz="2800" b="1" dirty="0">
                <a:solidFill>
                  <a:srgbClr val="7F7F7F">
                    <a:lumMod val="75000"/>
                  </a:srgbClr>
                </a:solidFill>
                <a:latin typeface="Playfair Display"/>
                <a:ea typeface="Segoe UI Black" panose="020B0A02040204020203" pitchFamily="34" charset="0"/>
              </a:rPr>
              <a:t>eksperyment medyczny</a:t>
            </a:r>
            <a:endPar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endParaRPr>
          </a:p>
        </p:txBody>
      </p:sp>
    </p:spTree>
    <p:extLst>
      <p:ext uri="{BB962C8B-B14F-4D97-AF65-F5344CB8AC3E}">
        <p14:creationId xmlns:p14="http://schemas.microsoft.com/office/powerpoint/2010/main" val="20706960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874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4</a:t>
            </a:r>
          </a:p>
        </p:txBody>
      </p:sp>
      <p:graphicFrame>
        <p:nvGraphicFramePr>
          <p:cNvPr id="11" name="Tabela 10">
            <a:extLst>
              <a:ext uri="{FF2B5EF4-FFF2-40B4-BE49-F238E27FC236}">
                <a16:creationId xmlns:a16="http://schemas.microsoft.com/office/drawing/2014/main" id="{0C41F88E-2D72-44C2-92D9-1A350FBD9CCA}"/>
              </a:ext>
            </a:extLst>
          </p:cNvPr>
          <p:cNvGraphicFramePr>
            <a:graphicFrameLocks noGrp="1"/>
          </p:cNvGraphicFramePr>
          <p:nvPr>
            <p:extLst>
              <p:ext uri="{D42A27DB-BD31-4B8C-83A1-F6EECF244321}">
                <p14:modId xmlns:p14="http://schemas.microsoft.com/office/powerpoint/2010/main" val="2540574416"/>
              </p:ext>
            </p:extLst>
          </p:nvPr>
        </p:nvGraphicFramePr>
        <p:xfrm>
          <a:off x="1436917" y="1778233"/>
          <a:ext cx="10139731" cy="3130487"/>
        </p:xfrm>
        <a:graphic>
          <a:graphicData uri="http://schemas.openxmlformats.org/drawingml/2006/table">
            <a:tbl>
              <a:tblPr firstRow="1" firstCol="1" bandRow="1">
                <a:tableStyleId>{5C22544A-7EE6-4342-B048-85BDC9FD1C3A}</a:tableStyleId>
              </a:tblPr>
              <a:tblGrid>
                <a:gridCol w="1553171">
                  <a:extLst>
                    <a:ext uri="{9D8B030D-6E8A-4147-A177-3AD203B41FA5}">
                      <a16:colId xmlns:a16="http://schemas.microsoft.com/office/drawing/2014/main" val="1418176669"/>
                    </a:ext>
                  </a:extLst>
                </a:gridCol>
                <a:gridCol w="8586560">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07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Prednizon</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nowym schemacie</a:t>
                      </a: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174578">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07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Prednizon</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poprzednio stosowanym protokole EURO-LB-02 i NHL-BFM-95</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07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Międzynarodowe, wieloośrodkowe, randomizowane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853330">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07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 projekcie określone zostały 2 cele pierwszorzędowe przewidziane dla wszystkich pacjentów włączonych do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badania oraz dla grupy chorych spełniających kryteria wysokiego ryzyka:</a:t>
                      </a:r>
                    </a:p>
                    <a:p>
                      <a:pPr marL="342900" lvl="0" indent="-342900" algn="just">
                        <a:lnSpc>
                          <a:spcPct val="107000"/>
                        </a:lnSpc>
                        <a:buFont typeface="+mj-lt"/>
                        <a:buAutoNum type="arabicParenR"/>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porównanie skumulowanej częstości wystąpienia nawrotu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chłoniaka</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centralnym systemie nerwowym w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grupach pacjentów poddanych we wstępnej fazie leczenia (tzw. Profazie)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sterydoterapii</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z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deksametazonem</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dawce X mg/m2 przez 14 dni (grupa badana) lub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prednizonem</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dawce Y mg/m2 przez 21 dni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 9 dniową stopniową redukcją dawki (grupa kontrolna).</a:t>
                      </a:r>
                    </a:p>
                    <a:p>
                      <a:pPr marL="342900" lvl="0" indent="-342900" algn="just">
                        <a:lnSpc>
                          <a:spcPct val="107000"/>
                        </a:lnSpc>
                        <a:spcAft>
                          <a:spcPts val="800"/>
                        </a:spcAft>
                        <a:buFont typeface="+mj-lt"/>
                        <a:buAutoNum type="arabicParenR"/>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porównanie przeżycia chorych, u których zastosowano zintensyfikowaną chemioterapię z przeżyciem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chorych, u których przeprowadzono chemioterapię standardową.</a:t>
                      </a:r>
                    </a:p>
                    <a:p>
                      <a:pPr algn="just">
                        <a:lnSpc>
                          <a:spcPct val="107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Wyniki badania będą mogły wpłynąć w przyszłości na praktykę kliniczną w Polsce, poprzez zmianę standardu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leczenia populacji pediatrycznej. </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11DF2305-AA1B-4CDF-ACE4-34250D79570F}"/>
              </a:ext>
            </a:extLst>
          </p:cNvPr>
          <p:cNvSpPr txBox="1"/>
          <p:nvPr/>
        </p:nvSpPr>
        <p:spPr>
          <a:xfrm>
            <a:off x="2985796" y="870012"/>
            <a:ext cx="8590852" cy="400110"/>
          </a:xfrm>
          <a:prstGeom prst="rect">
            <a:avLst/>
          </a:prstGeom>
          <a:noFill/>
        </p:spPr>
        <p:txBody>
          <a:bodyPr wrap="square" rtlCol="0">
            <a:spAutoFit/>
          </a:bodyPr>
          <a:lstStyle/>
          <a:p>
            <a:pPr algn="just"/>
            <a:r>
              <a:rPr lang="pl-PL" sz="2000" b="1" dirty="0">
                <a:latin typeface="Playfair Display"/>
              </a:rPr>
              <a:t>Nowy schemat dawkowania vs. dotychczas stosowany schemat dawkowania </a:t>
            </a:r>
          </a:p>
        </p:txBody>
      </p:sp>
    </p:spTree>
    <p:extLst>
      <p:ext uri="{BB962C8B-B14F-4D97-AF65-F5344CB8AC3E}">
        <p14:creationId xmlns:p14="http://schemas.microsoft.com/office/powerpoint/2010/main" val="28644403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5</a:t>
            </a:r>
          </a:p>
        </p:txBody>
      </p:sp>
      <p:graphicFrame>
        <p:nvGraphicFramePr>
          <p:cNvPr id="11" name="Tabela 10">
            <a:extLst>
              <a:ext uri="{FF2B5EF4-FFF2-40B4-BE49-F238E27FC236}">
                <a16:creationId xmlns:a16="http://schemas.microsoft.com/office/drawing/2014/main" id="{0C41F88E-2D72-44C2-92D9-1A350FBD9CCA}"/>
              </a:ext>
            </a:extLst>
          </p:cNvPr>
          <p:cNvGraphicFramePr>
            <a:graphicFrameLocks noGrp="1"/>
          </p:cNvGraphicFramePr>
          <p:nvPr>
            <p:extLst>
              <p:ext uri="{D42A27DB-BD31-4B8C-83A1-F6EECF244321}">
                <p14:modId xmlns:p14="http://schemas.microsoft.com/office/powerpoint/2010/main" val="1323611086"/>
              </p:ext>
            </p:extLst>
          </p:nvPr>
        </p:nvGraphicFramePr>
        <p:xfrm>
          <a:off x="1537501" y="1807001"/>
          <a:ext cx="10139731" cy="4028188"/>
        </p:xfrm>
        <a:graphic>
          <a:graphicData uri="http://schemas.openxmlformats.org/drawingml/2006/table">
            <a:tbl>
              <a:tblPr firstRow="1" firstCol="1" bandRow="1">
                <a:tableStyleId>{5C22544A-7EE6-4342-B048-85BDC9FD1C3A}</a:tableStyleId>
              </a:tblPr>
              <a:tblGrid>
                <a:gridCol w="1562315">
                  <a:extLst>
                    <a:ext uri="{9D8B030D-6E8A-4147-A177-3AD203B41FA5}">
                      <a16:colId xmlns:a16="http://schemas.microsoft.com/office/drawing/2014/main" val="1418176669"/>
                    </a:ext>
                  </a:extLst>
                </a:gridCol>
                <a:gridCol w="8577416">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Dinutuksymab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beta w skojarzeniu z chemioterapią</a:t>
                      </a: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174578">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Brak komparatora (porównane z historyczną grupą pacjentów z HR-NBL, u których po wystąpieniu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niepowodzenia leczenia nie była stosowana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immunochemioterapia</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Jednoośrodkowe, nierandomizowane (ze względu na stosunkowo małą liczebność grupy oraz jej dużą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heterogenność;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ch.</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ultrarzadka</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853330">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Głównym celem była ocena bezpieczeństwa podawania DB w terapii skojarzonej z konwencjonalną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chemioterapią u pacjentów z nerwiakiem zarodkowym współczulnym (NBL) pierwotnie opornym na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standardową chemioterapię oraz ze wznową lub progresją choroby. Założenia Projektu, ich uzasadnienie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merytoryczne, wybór metodyki realizacji założonych celów oraz innowacyjność badanej metody terapeutycznej wskazywały na doświadczenie badaczy, rozumienie potrzeb systemu opieki zdrowia. Realizacja projektu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dostarczy nie tylko dowodów dotyczących bezpieczeństwa i skuteczności zastosowanej interwencji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terapeutycznej u chorych na NBL, co w przyszłości może skutkować opracowaniem skutecznej terapii. Projekt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wpisywał się w założenia Narodowej Strategii Onkologicznej.</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77C634E8-21EF-4B4F-84AE-F08B4988CD04}"/>
              </a:ext>
            </a:extLst>
          </p:cNvPr>
          <p:cNvSpPr txBox="1"/>
          <p:nvPr/>
        </p:nvSpPr>
        <p:spPr>
          <a:xfrm>
            <a:off x="3006541" y="1032310"/>
            <a:ext cx="8291874" cy="400110"/>
          </a:xfrm>
          <a:prstGeom prst="rect">
            <a:avLst/>
          </a:prstGeom>
          <a:noFill/>
        </p:spPr>
        <p:txBody>
          <a:bodyPr wrap="square" rtlCol="0">
            <a:spAutoFit/>
          </a:bodyPr>
          <a:lstStyle/>
          <a:p>
            <a:r>
              <a:rPr lang="pl-PL" sz="2000" b="1" dirty="0">
                <a:latin typeface="Playfair Display"/>
              </a:rPr>
              <a:t>Produkt leczniczy + chemioterapia vs. Dane historyczne dot. grupy pacjentów</a:t>
            </a:r>
          </a:p>
        </p:txBody>
      </p:sp>
    </p:spTree>
    <p:extLst>
      <p:ext uri="{BB962C8B-B14F-4D97-AF65-F5344CB8AC3E}">
        <p14:creationId xmlns:p14="http://schemas.microsoft.com/office/powerpoint/2010/main" val="20631398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6</a:t>
            </a:r>
          </a:p>
        </p:txBody>
      </p:sp>
      <p:graphicFrame>
        <p:nvGraphicFramePr>
          <p:cNvPr id="11" name="Tabela 10">
            <a:extLst>
              <a:ext uri="{FF2B5EF4-FFF2-40B4-BE49-F238E27FC236}">
                <a16:creationId xmlns:a16="http://schemas.microsoft.com/office/drawing/2014/main" id="{0C41F88E-2D72-44C2-92D9-1A350FBD9CCA}"/>
              </a:ext>
            </a:extLst>
          </p:cNvPr>
          <p:cNvGraphicFramePr>
            <a:graphicFrameLocks noGrp="1"/>
          </p:cNvGraphicFramePr>
          <p:nvPr>
            <p:extLst>
              <p:ext uri="{D42A27DB-BD31-4B8C-83A1-F6EECF244321}">
                <p14:modId xmlns:p14="http://schemas.microsoft.com/office/powerpoint/2010/main" val="3564908373"/>
              </p:ext>
            </p:extLst>
          </p:nvPr>
        </p:nvGraphicFramePr>
        <p:xfrm>
          <a:off x="1436917" y="1778233"/>
          <a:ext cx="10282503" cy="3809748"/>
        </p:xfrm>
        <a:graphic>
          <a:graphicData uri="http://schemas.openxmlformats.org/drawingml/2006/table">
            <a:tbl>
              <a:tblPr firstRow="1" firstCol="1" bandRow="1">
                <a:tableStyleId>{5C22544A-7EE6-4342-B048-85BDC9FD1C3A}</a:tableStyleId>
              </a:tblPr>
              <a:tblGrid>
                <a:gridCol w="1717763">
                  <a:extLst>
                    <a:ext uri="{9D8B030D-6E8A-4147-A177-3AD203B41FA5}">
                      <a16:colId xmlns:a16="http://schemas.microsoft.com/office/drawing/2014/main" val="1418176669"/>
                    </a:ext>
                  </a:extLst>
                </a:gridCol>
                <a:gridCol w="8564740">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Radiofarmaceutyk</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225Ac-DOTATATE + zimne analogi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somatostatyny</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174578">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Terapia standardowa + długodziałające analogi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somatostatyny</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Jednoośrodkowe, randomizowane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853330">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Celem badania była ocena skuteczności leczenia za pomocą innowacyjnej metody, z użyciem zupełnie nowego,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dotąd nie stosowanego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radiobiokoniugatu</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znakowanego emiterem alfa - 225Ac-DOTATATE u chorych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z nowotworami neuroendokrynnymi i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nieresekcyjnymi</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przerzutami do wątroby i/lub zmianami w innych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narządach, z postępującym obrazem choroby na dotychczas stosowanych metodach leczenia. Projekt dotyczył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bardzo ważnego zagadnienia leczenia onkologicznego potrójnie ujemnego raka piersi u kobiet w Polsce.</a:t>
                      </a:r>
                    </a:p>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Projekt był innowacyjny i powinien przynieść w przyszłości realne korzyści pacjentom. Zastosowanie nowoczesnej, opracowanej w wyniku niniejszego projektu, metody leczenia z wykorzystaniem alfa emitera w terapii –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Ac (225Ac) na podstawie przeprowadzonych już wstępnych badań, daje nadzieję ciężko, nieuleczalnie chorym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pacjentom na dalsze skuteczne leczenie.</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86AA98BF-6232-4C7E-8AB7-993B9DDD225C}"/>
              </a:ext>
            </a:extLst>
          </p:cNvPr>
          <p:cNvSpPr txBox="1"/>
          <p:nvPr/>
        </p:nvSpPr>
        <p:spPr>
          <a:xfrm>
            <a:off x="3153747" y="905522"/>
            <a:ext cx="7748032" cy="400110"/>
          </a:xfrm>
          <a:prstGeom prst="rect">
            <a:avLst/>
          </a:prstGeom>
          <a:noFill/>
        </p:spPr>
        <p:txBody>
          <a:bodyPr wrap="square" rtlCol="0">
            <a:spAutoFit/>
          </a:bodyPr>
          <a:lstStyle/>
          <a:p>
            <a:r>
              <a:rPr lang="pl-PL" sz="2000" b="1" dirty="0">
                <a:latin typeface="Playfair Display"/>
              </a:rPr>
              <a:t>Nowy </a:t>
            </a:r>
            <a:r>
              <a:rPr lang="pl-PL" sz="2000" b="1" dirty="0" err="1">
                <a:latin typeface="Playfair Display"/>
              </a:rPr>
              <a:t>radiofarmacutyk</a:t>
            </a:r>
            <a:r>
              <a:rPr lang="pl-PL" sz="2000" b="1" dirty="0">
                <a:latin typeface="Playfair Display"/>
              </a:rPr>
              <a:t> vs. dotychczas stosowany </a:t>
            </a:r>
            <a:r>
              <a:rPr lang="pl-PL" sz="2000" b="1" dirty="0" err="1">
                <a:latin typeface="Playfair Display"/>
              </a:rPr>
              <a:t>radiofarmac</a:t>
            </a:r>
            <a:r>
              <a:rPr lang="pl-PL" dirty="0" err="1"/>
              <a:t>eutyk</a:t>
            </a:r>
            <a:endParaRPr lang="pl-PL" dirty="0"/>
          </a:p>
        </p:txBody>
      </p:sp>
    </p:spTree>
    <p:extLst>
      <p:ext uri="{BB962C8B-B14F-4D97-AF65-F5344CB8AC3E}">
        <p14:creationId xmlns:p14="http://schemas.microsoft.com/office/powerpoint/2010/main" val="605314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a:t>
            </a:r>
            <a:r>
              <a:rPr lang="pl-PL" sz="2800" b="1" dirty="0">
                <a:solidFill>
                  <a:srgbClr val="7F7F7F">
                    <a:lumMod val="75000"/>
                  </a:srgbClr>
                </a:solidFill>
                <a:latin typeface="Playfair Display"/>
                <a:ea typeface="Segoe UI Black" panose="020B0A02040204020203" pitchFamily="34" charset="0"/>
              </a:rPr>
              <a:t>7</a:t>
            </a:r>
            <a:endPar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endParaRPr>
          </a:p>
        </p:txBody>
      </p:sp>
      <p:graphicFrame>
        <p:nvGraphicFramePr>
          <p:cNvPr id="11" name="Tabela 10">
            <a:extLst>
              <a:ext uri="{FF2B5EF4-FFF2-40B4-BE49-F238E27FC236}">
                <a16:creationId xmlns:a16="http://schemas.microsoft.com/office/drawing/2014/main" id="{0C41F88E-2D72-44C2-92D9-1A350FBD9CCA}"/>
              </a:ext>
            </a:extLst>
          </p:cNvPr>
          <p:cNvGraphicFramePr>
            <a:graphicFrameLocks noGrp="1"/>
          </p:cNvGraphicFramePr>
          <p:nvPr>
            <p:extLst>
              <p:ext uri="{D42A27DB-BD31-4B8C-83A1-F6EECF244321}">
                <p14:modId xmlns:p14="http://schemas.microsoft.com/office/powerpoint/2010/main" val="1827393657"/>
              </p:ext>
            </p:extLst>
          </p:nvPr>
        </p:nvGraphicFramePr>
        <p:xfrm>
          <a:off x="1436917" y="1778233"/>
          <a:ext cx="10139731" cy="4551428"/>
        </p:xfrm>
        <a:graphic>
          <a:graphicData uri="http://schemas.openxmlformats.org/drawingml/2006/table">
            <a:tbl>
              <a:tblPr firstRow="1" firstCol="1" bandRow="1">
                <a:tableStyleId>{5C22544A-7EE6-4342-B048-85BDC9FD1C3A}</a:tableStyleId>
              </a:tblPr>
              <a:tblGrid>
                <a:gridCol w="1754339">
                  <a:extLst>
                    <a:ext uri="{9D8B030D-6E8A-4147-A177-3AD203B41FA5}">
                      <a16:colId xmlns:a16="http://schemas.microsoft.com/office/drawing/2014/main" val="1418176669"/>
                    </a:ext>
                  </a:extLst>
                </a:gridCol>
                <a:gridCol w="8385392">
                  <a:extLst>
                    <a:ext uri="{9D8B030D-6E8A-4147-A177-3AD203B41FA5}">
                      <a16:colId xmlns:a16="http://schemas.microsoft.com/office/drawing/2014/main" val="3340538581"/>
                    </a:ext>
                  </a:extLst>
                </a:gridCol>
              </a:tblGrid>
              <a:tr h="0">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Syrolimus</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Trametynib</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174578">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Brak komparatora (ze względu na charakter badania; nieetyczne byłoby utworzenie obserwacyjnej grupy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kontrolnej)</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149005">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Wielośrodkowe, nierandomizowane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853330">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Celem badania było opracowanie optymalnego leczenia dla pacjentów z rozlanym naciekającym glejakiem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mostu (DIPG) poprzez identyfikację istotnych dla terapii markerów molekularnych, dostosowanie rodzaju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produktu leczniczego do wskazanych markerów oraz ocenę bezpieczeństwa i skuteczności wybranych leków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Syrolimus</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Trametynib</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leczeniu rozlanych naciekających glejaków mostu u dzieci.</a:t>
                      </a:r>
                    </a:p>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Projekt zakładał przeprowadzenie ujednoliconego postępowania diagnostyczno-terapeutycznego u około 100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dzieci z DIPG. Do badania zostaną włączeni pacjenci pediatryczni, w wieku od ukończenia 3 roku życia do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ukończenia 18 roku życia. Badanie obejmie pacjentów z terytorium całego kraju. </a:t>
                      </a:r>
                    </a:p>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Utworzona w ramach projektu baza danych obejmująca dane kliniczne 100 chorych oraz wyniki badań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histologicznych, genetycznych i molekularnych będzie unikalnym w skali światowej materiałem danych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molekularnych DIPG.</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B6B5E47C-F1B6-4170-96A6-5272953BD7F7}"/>
              </a:ext>
            </a:extLst>
          </p:cNvPr>
          <p:cNvSpPr txBox="1"/>
          <p:nvPr/>
        </p:nvSpPr>
        <p:spPr>
          <a:xfrm>
            <a:off x="3172408" y="798990"/>
            <a:ext cx="6850481" cy="400110"/>
          </a:xfrm>
          <a:prstGeom prst="rect">
            <a:avLst/>
          </a:prstGeom>
          <a:noFill/>
        </p:spPr>
        <p:txBody>
          <a:bodyPr wrap="square" rtlCol="0">
            <a:spAutoFit/>
          </a:bodyPr>
          <a:lstStyle/>
          <a:p>
            <a:r>
              <a:rPr lang="pl-PL" sz="2000" b="1" dirty="0">
                <a:latin typeface="Playfair Display"/>
              </a:rPr>
              <a:t>Produkt leczniczy vs. Produkt leczniczy dla oceny skuteczności</a:t>
            </a:r>
          </a:p>
        </p:txBody>
      </p:sp>
    </p:spTree>
    <p:extLst>
      <p:ext uri="{BB962C8B-B14F-4D97-AF65-F5344CB8AC3E}">
        <p14:creationId xmlns:p14="http://schemas.microsoft.com/office/powerpoint/2010/main" val="9905783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171611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800" b="1" i="0" u="none" strike="noStrike" kern="1200" cap="none" spc="0" normalizeH="0" baseline="0" noProof="0" dirty="0">
                <a:ln>
                  <a:noFill/>
                </a:ln>
                <a:solidFill>
                  <a:srgbClr val="7F7F7F">
                    <a:lumMod val="75000"/>
                  </a:srgbClr>
                </a:solidFill>
                <a:effectLst/>
                <a:uLnTx/>
                <a:uFillTx/>
                <a:latin typeface="Playfair Display"/>
                <a:ea typeface="Segoe UI Black" panose="020B0A02040204020203" pitchFamily="34" charset="0"/>
                <a:cs typeface="+mn-cs"/>
              </a:rPr>
              <a:t>Przykład 8</a:t>
            </a:r>
          </a:p>
        </p:txBody>
      </p:sp>
      <p:graphicFrame>
        <p:nvGraphicFramePr>
          <p:cNvPr id="11" name="Tabela 10">
            <a:extLst>
              <a:ext uri="{FF2B5EF4-FFF2-40B4-BE49-F238E27FC236}">
                <a16:creationId xmlns:a16="http://schemas.microsoft.com/office/drawing/2014/main" id="{A2F11A96-E13B-48CC-9940-1BF373B2D251}"/>
              </a:ext>
            </a:extLst>
          </p:cNvPr>
          <p:cNvGraphicFramePr>
            <a:graphicFrameLocks noGrp="1"/>
          </p:cNvGraphicFramePr>
          <p:nvPr>
            <p:extLst>
              <p:ext uri="{D42A27DB-BD31-4B8C-83A1-F6EECF244321}">
                <p14:modId xmlns:p14="http://schemas.microsoft.com/office/powerpoint/2010/main" val="3631269141"/>
              </p:ext>
            </p:extLst>
          </p:nvPr>
        </p:nvGraphicFramePr>
        <p:xfrm>
          <a:off x="1436917" y="1778233"/>
          <a:ext cx="10139731" cy="3068068"/>
        </p:xfrm>
        <a:graphic>
          <a:graphicData uri="http://schemas.openxmlformats.org/drawingml/2006/table">
            <a:tbl>
              <a:tblPr firstRow="1" firstCol="1" bandRow="1">
                <a:tableStyleId>{5C22544A-7EE6-4342-B048-85BDC9FD1C3A}</a:tableStyleId>
              </a:tblPr>
              <a:tblGrid>
                <a:gridCol w="1754339">
                  <a:extLst>
                    <a:ext uri="{9D8B030D-6E8A-4147-A177-3AD203B41FA5}">
                      <a16:colId xmlns:a16="http://schemas.microsoft.com/office/drawing/2014/main" val="1418176669"/>
                    </a:ext>
                  </a:extLst>
                </a:gridCol>
                <a:gridCol w="8385392">
                  <a:extLst>
                    <a:ext uri="{9D8B030D-6E8A-4147-A177-3AD203B41FA5}">
                      <a16:colId xmlns:a16="http://schemas.microsoft.com/office/drawing/2014/main" val="3340538581"/>
                    </a:ext>
                  </a:extLst>
                </a:gridCol>
              </a:tblGrid>
              <a:tr h="200484">
                <a:tc>
                  <a:txBody>
                    <a:bodyPr/>
                    <a:lstStyle/>
                    <a:p>
                      <a:pPr>
                        <a:lnSpc>
                          <a:spcPct val="107000"/>
                        </a:lnSpc>
                        <a:spcAft>
                          <a:spcPts val="800"/>
                        </a:spcAft>
                      </a:pPr>
                      <a:r>
                        <a:rPr lang="pl-PL" sz="1400" b="1" dirty="0">
                          <a:solidFill>
                            <a:schemeClr val="bg1"/>
                          </a:solidFill>
                          <a:effectLst/>
                          <a:latin typeface="Playfair Display"/>
                        </a:rPr>
                        <a:t>Interwencja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Rapamycyna</a:t>
                      </a:r>
                      <a:endPar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15730492"/>
                  </a:ext>
                </a:extLst>
              </a:tr>
              <a:tr h="200484">
                <a:tc>
                  <a:txBody>
                    <a:bodyPr/>
                    <a:lstStyle/>
                    <a:p>
                      <a:pPr>
                        <a:lnSpc>
                          <a:spcPct val="107000"/>
                        </a:lnSpc>
                        <a:spcAft>
                          <a:spcPts val="800"/>
                        </a:spcAft>
                      </a:pPr>
                      <a:r>
                        <a:rPr lang="pl-PL" sz="1400" b="1" dirty="0">
                          <a:solidFill>
                            <a:schemeClr val="bg1"/>
                          </a:solidFill>
                          <a:effectLst/>
                          <a:latin typeface="Playfair Display"/>
                        </a:rPr>
                        <a:t>Komparator</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Placebo</a:t>
                      </a:r>
                    </a:p>
                  </a:txBody>
                  <a:tcPr marL="68580" marR="68580" marT="0" marB="0">
                    <a:solidFill>
                      <a:schemeClr val="accent2">
                        <a:lumMod val="40000"/>
                        <a:lumOff val="60000"/>
                      </a:schemeClr>
                    </a:solidFill>
                  </a:tcPr>
                </a:tc>
                <a:extLst>
                  <a:ext uri="{0D108BD9-81ED-4DB2-BD59-A6C34878D82A}">
                    <a16:rowId xmlns:a16="http://schemas.microsoft.com/office/drawing/2014/main" val="1371143795"/>
                  </a:ext>
                </a:extLst>
              </a:tr>
              <a:tr h="200484">
                <a:tc>
                  <a:txBody>
                    <a:bodyPr/>
                    <a:lstStyle/>
                    <a:p>
                      <a:pPr>
                        <a:lnSpc>
                          <a:spcPct val="107000"/>
                        </a:lnSpc>
                        <a:spcAft>
                          <a:spcPts val="800"/>
                        </a:spcAft>
                      </a:pPr>
                      <a:r>
                        <a:rPr lang="pl-PL" sz="1400" b="1" dirty="0">
                          <a:solidFill>
                            <a:schemeClr val="bg1"/>
                          </a:solidFill>
                          <a:effectLst/>
                          <a:latin typeface="Playfair Display"/>
                        </a:rPr>
                        <a:t>Rodzaj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Wieloośrodkowe, randomizowane, podwójnie zaślepione</a:t>
                      </a:r>
                    </a:p>
                  </a:txBody>
                  <a:tcPr marL="68580" marR="68580" marT="0" marB="0">
                    <a:solidFill>
                      <a:schemeClr val="accent2">
                        <a:lumMod val="20000"/>
                        <a:lumOff val="80000"/>
                      </a:schemeClr>
                    </a:solidFill>
                  </a:tcPr>
                </a:tc>
                <a:extLst>
                  <a:ext uri="{0D108BD9-81ED-4DB2-BD59-A6C34878D82A}">
                    <a16:rowId xmlns:a16="http://schemas.microsoft.com/office/drawing/2014/main" val="2288996807"/>
                  </a:ext>
                </a:extLst>
              </a:tr>
              <a:tr h="1702964">
                <a:tc>
                  <a:txBody>
                    <a:bodyPr/>
                    <a:lstStyle/>
                    <a:p>
                      <a:pPr>
                        <a:lnSpc>
                          <a:spcPct val="107000"/>
                        </a:lnSpc>
                        <a:spcAft>
                          <a:spcPts val="800"/>
                        </a:spcAft>
                      </a:pPr>
                      <a:r>
                        <a:rPr lang="pl-PL" sz="1400" b="1" dirty="0">
                          <a:solidFill>
                            <a:schemeClr val="bg1"/>
                          </a:solidFill>
                          <a:effectLst/>
                          <a:latin typeface="Playfair Display"/>
                        </a:rPr>
                        <a:t>Cel badania</a:t>
                      </a:r>
                      <a:endParaRPr lang="pl-PL" sz="1400" b="1" dirty="0">
                        <a:solidFill>
                          <a:schemeClr val="bg1"/>
                        </a:solidFill>
                        <a:effectLst/>
                        <a:latin typeface="Playfair Display"/>
                        <a:ea typeface="Calibri" panose="020F0502020204030204" pitchFamily="34" charset="0"/>
                        <a:cs typeface="Times New Roman" panose="02020603050405020304" pitchFamily="18" charset="0"/>
                      </a:endParaRPr>
                    </a:p>
                  </a:txBody>
                  <a:tcPr marL="68580" marR="68580" marT="0" marB="0">
                    <a:solidFill>
                      <a:srgbClr val="C00000"/>
                    </a:solidFill>
                  </a:tcPr>
                </a:tc>
                <a:tc>
                  <a:txBody>
                    <a:bodyPr/>
                    <a:lstStyle/>
                    <a:p>
                      <a:pPr algn="just">
                        <a:lnSpc>
                          <a:spcPct val="150000"/>
                        </a:lnSpc>
                        <a:spcAft>
                          <a:spcPts val="800"/>
                        </a:spcAft>
                      </a:pP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Celem badania było ustalenie skuteczności i bezpieczeństwa leczenia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rapamycyną</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lekoopornych napadów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padaczkowych w stwardnieniu guzowatym (TSC). Lek będzie podawany poza wskazaniami rejestracyjnymi;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rapamycyna</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jest obecnie zarejestrowana w transplantologii.  Badanie może dostarczyć dowodów nie tylko na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skuteczną terapię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rapamycyną</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 w grupie chorych z padaczką o etologii genetycznie uwarunkowanego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uszkodzenia mózgu i całego organizmu jakim jest TS i tym samym prowadząc do rzeczywistej indywidualizacji </a:t>
                      </a:r>
                      <a:b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b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terapii. Przede wszystkim jednak lek może być cenną alternatywną terapią dla pacjentów z padaczką lekooporną o innym podłożu ale napadach związanych z hamowaniem szlaku </a:t>
                      </a:r>
                      <a:r>
                        <a:rPr lang="pl-PL" sz="1400" b="0" dirty="0" err="1">
                          <a:solidFill>
                            <a:schemeClr val="tx2">
                              <a:lumMod val="75000"/>
                            </a:schemeClr>
                          </a:solidFill>
                          <a:effectLst/>
                          <a:latin typeface="Playfair Display"/>
                          <a:ea typeface="Calibri" panose="020F0502020204030204" pitchFamily="34" charset="0"/>
                          <a:cs typeface="Times New Roman" panose="02020603050405020304" pitchFamily="18" charset="0"/>
                        </a:rPr>
                        <a:t>mTOR</a:t>
                      </a:r>
                      <a:r>
                        <a:rPr lang="pl-PL" sz="1400" b="0" dirty="0">
                          <a:solidFill>
                            <a:schemeClr val="tx2">
                              <a:lumMod val="75000"/>
                            </a:schemeClr>
                          </a:solidFill>
                          <a:effectLst/>
                          <a:latin typeface="Playfair Display"/>
                          <a:ea typeface="Calibri" panose="020F0502020204030204" pitchFamily="34" charset="0"/>
                          <a:cs typeface="Times New Roman" panose="02020603050405020304" pitchFamily="18" charset="0"/>
                        </a:rPr>
                        <a:t>.</a:t>
                      </a:r>
                    </a:p>
                  </a:txBody>
                  <a:tcPr marL="68580" marR="68580" marT="0" marB="0">
                    <a:solidFill>
                      <a:schemeClr val="accent2">
                        <a:lumMod val="40000"/>
                        <a:lumOff val="60000"/>
                      </a:schemeClr>
                    </a:solidFill>
                  </a:tcPr>
                </a:tc>
                <a:extLst>
                  <a:ext uri="{0D108BD9-81ED-4DB2-BD59-A6C34878D82A}">
                    <a16:rowId xmlns:a16="http://schemas.microsoft.com/office/drawing/2014/main" val="2099870129"/>
                  </a:ext>
                </a:extLst>
              </a:tr>
            </a:tbl>
          </a:graphicData>
        </a:graphic>
      </p:graphicFrame>
      <p:sp>
        <p:nvSpPr>
          <p:cNvPr id="3" name="pole tekstowe 2">
            <a:extLst>
              <a:ext uri="{FF2B5EF4-FFF2-40B4-BE49-F238E27FC236}">
                <a16:creationId xmlns:a16="http://schemas.microsoft.com/office/drawing/2014/main" id="{27BD3028-5F34-4046-8534-0935ACA87904}"/>
              </a:ext>
            </a:extLst>
          </p:cNvPr>
          <p:cNvSpPr txBox="1"/>
          <p:nvPr/>
        </p:nvSpPr>
        <p:spPr>
          <a:xfrm>
            <a:off x="3200399" y="979714"/>
            <a:ext cx="6875755" cy="400110"/>
          </a:xfrm>
          <a:prstGeom prst="rect">
            <a:avLst/>
          </a:prstGeom>
          <a:noFill/>
        </p:spPr>
        <p:txBody>
          <a:bodyPr wrap="square" rtlCol="0">
            <a:spAutoFit/>
          </a:bodyPr>
          <a:lstStyle/>
          <a:p>
            <a:r>
              <a:rPr lang="pl-PL" sz="2000" b="1" dirty="0">
                <a:latin typeface="Playfair Display"/>
              </a:rPr>
              <a:t>Produkt leczniczy off- </a:t>
            </a:r>
            <a:r>
              <a:rPr lang="pl-PL" sz="2000" b="1" dirty="0" err="1">
                <a:latin typeface="Playfair Display"/>
              </a:rPr>
              <a:t>label</a:t>
            </a:r>
            <a:r>
              <a:rPr lang="pl-PL" sz="2000" b="1" dirty="0">
                <a:latin typeface="Playfair Display"/>
              </a:rPr>
              <a:t> vs. placebo </a:t>
            </a:r>
          </a:p>
        </p:txBody>
      </p:sp>
    </p:spTree>
    <p:extLst>
      <p:ext uri="{BB962C8B-B14F-4D97-AF65-F5344CB8AC3E}">
        <p14:creationId xmlns:p14="http://schemas.microsoft.com/office/powerpoint/2010/main" val="15283153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C145C46A-6571-4531-B1FE-2E357F850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4831" y="2017861"/>
            <a:ext cx="4655968" cy="2546232"/>
          </a:xfrm>
          <a:prstGeom prst="rect">
            <a:avLst/>
          </a:prstGeom>
        </p:spPr>
      </p:pic>
      <p:sp>
        <p:nvSpPr>
          <p:cNvPr id="5" name="pole tekstowe 4">
            <a:extLst>
              <a:ext uri="{FF2B5EF4-FFF2-40B4-BE49-F238E27FC236}">
                <a16:creationId xmlns:a16="http://schemas.microsoft.com/office/drawing/2014/main" id="{D00C5489-B7DB-4715-85CC-379C6219684E}"/>
              </a:ext>
            </a:extLst>
          </p:cNvPr>
          <p:cNvSpPr txBox="1"/>
          <p:nvPr/>
        </p:nvSpPr>
        <p:spPr>
          <a:xfrm>
            <a:off x="1976024" y="3126204"/>
            <a:ext cx="3061803" cy="461665"/>
          </a:xfrm>
          <a:prstGeom prst="rect">
            <a:avLst/>
          </a:prstGeom>
          <a:noFill/>
        </p:spPr>
        <p:txBody>
          <a:bodyPr wrap="square" rtlCol="0">
            <a:spAutoFit/>
          </a:bodyPr>
          <a:lstStyle/>
          <a:p>
            <a:pPr algn="ctr"/>
            <a:r>
              <a:rPr lang="pl-PL" sz="2400" b="1" dirty="0">
                <a:solidFill>
                  <a:schemeClr val="accent1">
                    <a:lumMod val="50000"/>
                  </a:schemeClr>
                </a:solidFill>
                <a:latin typeface="Playfair Display"/>
              </a:rPr>
              <a:t>Dziękuję za uwagę</a:t>
            </a:r>
          </a:p>
        </p:txBody>
      </p:sp>
    </p:spTree>
    <p:extLst>
      <p:ext uri="{BB962C8B-B14F-4D97-AF65-F5344CB8AC3E}">
        <p14:creationId xmlns:p14="http://schemas.microsoft.com/office/powerpoint/2010/main" val="3281755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9" name="Prostokąt 8">
            <a:extLst>
              <a:ext uri="{FF2B5EF4-FFF2-40B4-BE49-F238E27FC236}">
                <a16:creationId xmlns:a16="http://schemas.microsoft.com/office/drawing/2014/main" id="{8EDAF3B4-FC18-4D11-9AFF-B80E23EBC42A}"/>
              </a:ext>
            </a:extLst>
          </p:cNvPr>
          <p:cNvSpPr/>
          <p:nvPr/>
        </p:nvSpPr>
        <p:spPr>
          <a:xfrm>
            <a:off x="2323106" y="1551952"/>
            <a:ext cx="9086857" cy="3290581"/>
          </a:xfrm>
          <a:prstGeom prst="rect">
            <a:avLst/>
          </a:prstGeom>
        </p:spPr>
        <p:txBody>
          <a:bodyPr wrap="square">
            <a:spAutoFit/>
          </a:bodyPr>
          <a:lstStyle/>
          <a:p>
            <a:pPr algn="just">
              <a:lnSpc>
                <a:spcPct val="150000"/>
              </a:lnSpc>
            </a:pPr>
            <a:r>
              <a:rPr lang="pl-PL" sz="1400" b="1" dirty="0">
                <a:solidFill>
                  <a:srgbClr val="C00000"/>
                </a:solidFill>
                <a:latin typeface="Playfair Display"/>
              </a:rPr>
              <a:t>Eksperymentem leczniczym </a:t>
            </a:r>
            <a:r>
              <a:rPr lang="pl-PL" sz="1400" dirty="0">
                <a:solidFill>
                  <a:schemeClr val="tx2">
                    <a:lumMod val="75000"/>
                  </a:schemeClr>
                </a:solidFill>
                <a:latin typeface="Playfair Display"/>
              </a:rPr>
              <a:t>jest wprowadzenie nowych albo tylko częściowo wypróbowanych metod diagnostycznych, leczniczych lub profilaktycznych </a:t>
            </a:r>
            <a:r>
              <a:rPr lang="pl-PL" sz="1400" u="sng" dirty="0">
                <a:solidFill>
                  <a:schemeClr val="tx2">
                    <a:lumMod val="75000"/>
                  </a:schemeClr>
                </a:solidFill>
                <a:latin typeface="Playfair Display"/>
              </a:rPr>
              <a:t>w celu osiągnięcia bezpośredniej korzyści dla zdrowia osoby chorej</a:t>
            </a:r>
            <a:r>
              <a:rPr lang="pl-PL" sz="1400" dirty="0">
                <a:solidFill>
                  <a:schemeClr val="tx2">
                    <a:lumMod val="75000"/>
                  </a:schemeClr>
                </a:solidFill>
                <a:latin typeface="Playfair Display"/>
              </a:rPr>
              <a:t>. Może on być przeprowadzony, jeżeli dotychczas stosowane metody nie są skuteczne albo jeżeli ich skuteczność nie jest wystarczająca. Udział w eksperymencie leczniczym kobiet ciężarnych wymaga szczególnie wnikliwej oceny związanego z tym ryzyka dla matki i dziecka poczętego.</a:t>
            </a:r>
          </a:p>
          <a:p>
            <a:pPr algn="just">
              <a:lnSpc>
                <a:spcPct val="150000"/>
              </a:lnSpc>
            </a:pPr>
            <a:endParaRPr lang="pl-PL" sz="1400" dirty="0">
              <a:solidFill>
                <a:schemeClr val="tx2">
                  <a:lumMod val="75000"/>
                </a:schemeClr>
              </a:solidFill>
              <a:latin typeface="Playfair Display"/>
            </a:endParaRPr>
          </a:p>
          <a:p>
            <a:pPr algn="just">
              <a:lnSpc>
                <a:spcPct val="150000"/>
              </a:lnSpc>
            </a:pPr>
            <a:r>
              <a:rPr lang="pl-PL" sz="1400" b="1" dirty="0">
                <a:solidFill>
                  <a:srgbClr val="C00000"/>
                </a:solidFill>
                <a:latin typeface="Playfair Display"/>
              </a:rPr>
              <a:t>Eksperyment badawczy  </a:t>
            </a:r>
            <a:r>
              <a:rPr lang="pl-PL" sz="1400" u="sng" dirty="0">
                <a:solidFill>
                  <a:schemeClr val="tx2">
                    <a:lumMod val="75000"/>
                  </a:schemeClr>
                </a:solidFill>
                <a:latin typeface="Playfair Display"/>
              </a:rPr>
              <a:t>na celu przede wszystkim rozszerzenie wiedzy medycznej</a:t>
            </a:r>
            <a:r>
              <a:rPr lang="pl-PL" sz="1400" dirty="0">
                <a:solidFill>
                  <a:schemeClr val="tx2">
                    <a:lumMod val="75000"/>
                  </a:schemeClr>
                </a:solidFill>
                <a:latin typeface="Playfair Display"/>
              </a:rPr>
              <a:t>. Może być on przeprowadzany zarówno </a:t>
            </a:r>
            <a:r>
              <a:rPr lang="pl-PL" sz="1400" u="sng" dirty="0">
                <a:solidFill>
                  <a:schemeClr val="tx2">
                    <a:lumMod val="75000"/>
                  </a:schemeClr>
                </a:solidFill>
                <a:latin typeface="Playfair Display"/>
              </a:rPr>
              <a:t>na osobie chorej, jak i zdrowej</a:t>
            </a:r>
            <a:r>
              <a:rPr lang="pl-PL" sz="1400" dirty="0">
                <a:solidFill>
                  <a:schemeClr val="tx2">
                    <a:lumMod val="75000"/>
                  </a:schemeClr>
                </a:solidFill>
                <a:latin typeface="Playfair Display"/>
              </a:rPr>
              <a:t>. Przeprowadzenie eksperymentu badawczego jest dopuszczalne, gdy uczestnictwo w nim nie jest związane z ryzykiem albo też ryzyko jest minimalne i nie pozostaje w dysproporcji do możliwych pozytywnych rezultatów takiego eksperymentu.</a:t>
            </a:r>
          </a:p>
        </p:txBody>
      </p:sp>
      <p:sp>
        <p:nvSpPr>
          <p:cNvPr id="2" name="Prostokąt 1">
            <a:extLst>
              <a:ext uri="{FF2B5EF4-FFF2-40B4-BE49-F238E27FC236}">
                <a16:creationId xmlns:a16="http://schemas.microsoft.com/office/drawing/2014/main" id="{A6938A8D-62EB-456C-996E-58D80221820D}"/>
              </a:ext>
            </a:extLst>
          </p:cNvPr>
          <p:cNvSpPr/>
          <p:nvPr/>
        </p:nvSpPr>
        <p:spPr>
          <a:xfrm>
            <a:off x="1014883" y="682066"/>
            <a:ext cx="7491794" cy="523220"/>
          </a:xfrm>
          <a:prstGeom prst="rect">
            <a:avLst/>
          </a:prstGeom>
        </p:spPr>
        <p:txBody>
          <a:bodyPr wrap="none">
            <a:spAutoFit/>
          </a:bodyPr>
          <a:lstStyle/>
          <a:p>
            <a:pPr lvl="0"/>
            <a:r>
              <a:rPr lang="pl-PL" sz="2800" b="1" dirty="0">
                <a:solidFill>
                  <a:srgbClr val="7F7F7F">
                    <a:lumMod val="75000"/>
                  </a:srgbClr>
                </a:solidFill>
                <a:latin typeface="Playfair Display"/>
                <a:ea typeface="Segoe UI Black" panose="020B0A02040204020203" pitchFamily="34" charset="0"/>
              </a:rPr>
              <a:t>Eksperyment leczniczy vs eksperyment badawczy</a:t>
            </a:r>
          </a:p>
        </p:txBody>
      </p:sp>
    </p:spTree>
    <p:extLst>
      <p:ext uri="{BB962C8B-B14F-4D97-AF65-F5344CB8AC3E}">
        <p14:creationId xmlns:p14="http://schemas.microsoft.com/office/powerpoint/2010/main" val="1044608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produktu leczniczego</a:t>
            </a:r>
          </a:p>
        </p:txBody>
      </p:sp>
      <p:sp>
        <p:nvSpPr>
          <p:cNvPr id="25" name="Prostokąt 24">
            <a:extLst>
              <a:ext uri="{FF2B5EF4-FFF2-40B4-BE49-F238E27FC236}">
                <a16:creationId xmlns:a16="http://schemas.microsoft.com/office/drawing/2014/main" id="{C9BDC3C2-6A07-4D90-8967-CA5F7E00FAF9}"/>
              </a:ext>
            </a:extLst>
          </p:cNvPr>
          <p:cNvSpPr/>
          <p:nvPr/>
        </p:nvSpPr>
        <p:spPr>
          <a:xfrm>
            <a:off x="2381348" y="1669804"/>
            <a:ext cx="8807100" cy="1997919"/>
          </a:xfrm>
          <a:prstGeom prst="rect">
            <a:avLst/>
          </a:prstGeom>
        </p:spPr>
        <p:txBody>
          <a:bodyPr wrap="square">
            <a:spAutoFit/>
          </a:bodyPr>
          <a:lstStyle/>
          <a:p>
            <a:pPr algn="just">
              <a:lnSpc>
                <a:spcPct val="150000"/>
              </a:lnSpc>
              <a:buClr>
                <a:srgbClr val="C00000"/>
              </a:buClr>
            </a:pPr>
            <a:r>
              <a:rPr lang="pl-PL" sz="1400" dirty="0">
                <a:solidFill>
                  <a:schemeClr val="tx2">
                    <a:lumMod val="75000"/>
                  </a:schemeClr>
                </a:solidFill>
                <a:latin typeface="Playfair Display"/>
              </a:rPr>
              <a:t>Zgodnie z art. 2 pkt 2 ustawy Prawo farmaceutyczne badaniem klinicznym jest każde badanie prowadzone </a:t>
            </a:r>
            <a:r>
              <a:rPr lang="pl-PL" sz="1400" b="1" dirty="0">
                <a:solidFill>
                  <a:srgbClr val="C00000"/>
                </a:solidFill>
                <a:latin typeface="Playfair Display"/>
              </a:rPr>
              <a:t>z udziałem ludzi</a:t>
            </a:r>
            <a:r>
              <a:rPr lang="pl-PL" sz="1400" dirty="0">
                <a:solidFill>
                  <a:srgbClr val="C00000"/>
                </a:solidFill>
                <a:latin typeface="Playfair Display"/>
              </a:rPr>
              <a:t> </a:t>
            </a:r>
            <a:r>
              <a:rPr lang="pl-PL" sz="1400" u="sng" dirty="0">
                <a:solidFill>
                  <a:schemeClr val="tx2">
                    <a:lumMod val="75000"/>
                  </a:schemeClr>
                </a:solidFill>
                <a:latin typeface="Playfair Display"/>
              </a:rPr>
              <a:t>w celu </a:t>
            </a:r>
            <a:r>
              <a:rPr lang="pl-PL" sz="1400" dirty="0">
                <a:solidFill>
                  <a:schemeClr val="tx2">
                    <a:lumMod val="75000"/>
                  </a:schemeClr>
                </a:solidFill>
                <a:latin typeface="Playfair Display"/>
              </a:rPr>
              <a:t>odkrycia lub potwierdzenia klinicznych, farmakologicznych, w tym farmakodynamicznych skutków działania jednego lub wielu </a:t>
            </a:r>
            <a:r>
              <a:rPr lang="pl-PL" sz="1400" b="1" dirty="0">
                <a:solidFill>
                  <a:srgbClr val="C00000"/>
                </a:solidFill>
                <a:latin typeface="Playfair Display"/>
              </a:rPr>
              <a:t>badanych produktów leczniczych</a:t>
            </a:r>
            <a:r>
              <a:rPr lang="pl-PL" sz="1400" dirty="0">
                <a:solidFill>
                  <a:schemeClr val="tx2">
                    <a:lumMod val="75000"/>
                  </a:schemeClr>
                </a:solidFill>
                <a:latin typeface="Playfair Display"/>
              </a:rPr>
              <a:t>, lub w celu zidentyfikowania działań niepożądanych jednego lub większej liczby badanych produktów leczniczych, lub śledzenia wchłaniania, dystrybucji, metabolizmu </a:t>
            </a:r>
            <a:br>
              <a:rPr lang="pl-PL" sz="1400" dirty="0">
                <a:solidFill>
                  <a:schemeClr val="tx2">
                    <a:lumMod val="75000"/>
                  </a:schemeClr>
                </a:solidFill>
                <a:latin typeface="Playfair Display"/>
              </a:rPr>
            </a:br>
            <a:r>
              <a:rPr lang="pl-PL" sz="1400" dirty="0">
                <a:solidFill>
                  <a:schemeClr val="tx2">
                    <a:lumMod val="75000"/>
                  </a:schemeClr>
                </a:solidFill>
                <a:latin typeface="Playfair Display"/>
              </a:rPr>
              <a:t>i wydalania jednego lub większej liczby badanych produktów leczniczych, mając na względzie ich bezpieczeństwo </a:t>
            </a:r>
            <a:br>
              <a:rPr lang="pl-PL" sz="1400" dirty="0">
                <a:solidFill>
                  <a:schemeClr val="tx2">
                    <a:lumMod val="75000"/>
                  </a:schemeClr>
                </a:solidFill>
                <a:latin typeface="Playfair Display"/>
              </a:rPr>
            </a:br>
            <a:r>
              <a:rPr lang="pl-PL" sz="1400" dirty="0">
                <a:solidFill>
                  <a:schemeClr val="tx2">
                    <a:lumMod val="75000"/>
                  </a:schemeClr>
                </a:solidFill>
                <a:latin typeface="Playfair Display"/>
              </a:rPr>
              <a:t>i skuteczność.</a:t>
            </a:r>
          </a:p>
        </p:txBody>
      </p:sp>
      <p:sp>
        <p:nvSpPr>
          <p:cNvPr id="9" name="Prostokąt 8">
            <a:extLst>
              <a:ext uri="{FF2B5EF4-FFF2-40B4-BE49-F238E27FC236}">
                <a16:creationId xmlns:a16="http://schemas.microsoft.com/office/drawing/2014/main" id="{3280C373-062D-41A6-95CF-33E1C9FC97FD}"/>
              </a:ext>
            </a:extLst>
          </p:cNvPr>
          <p:cNvSpPr/>
          <p:nvPr/>
        </p:nvSpPr>
        <p:spPr>
          <a:xfrm>
            <a:off x="2381348" y="3807694"/>
            <a:ext cx="9212287" cy="1674754"/>
          </a:xfrm>
          <a:prstGeom prst="rect">
            <a:avLst/>
          </a:prstGeom>
        </p:spPr>
        <p:txBody>
          <a:bodyPr wrap="square">
            <a:spAutoFit/>
          </a:bodyPr>
          <a:lstStyle/>
          <a:p>
            <a:pPr lvl="0" algn="just" defTabSz="914355">
              <a:lnSpc>
                <a:spcPct val="150000"/>
              </a:lnSpc>
              <a:defRPr/>
            </a:pPr>
            <a:r>
              <a:rPr lang="pl-PL" sz="1400" b="1" i="1" dirty="0">
                <a:solidFill>
                  <a:schemeClr val="tx2"/>
                </a:solidFill>
                <a:latin typeface="Playfair Display"/>
              </a:rPr>
              <a:t>„Badanym produktem leczniczym jest substancja albo mieszanina substancji, którym nadano postać farmaceutyczną substancji czynnej lub placebo, badana lub wykorzystywana jako produkt referencyjny w badaniu klinicznym, w tym również produkt już dopuszczony do obrotu, ale stosowany lub przygotowany w sposób odmienny od postaci dopuszczonej do obrotu lub stosowany we wskazaniu nieobjętym pozwoleniem, lub stosowany w celu uzyskania dodatkowych informacji dotyczących postaci już dopuszczonych do obrotu.”</a:t>
            </a:r>
          </a:p>
        </p:txBody>
      </p:sp>
    </p:spTree>
    <p:extLst>
      <p:ext uri="{BB962C8B-B14F-4D97-AF65-F5344CB8AC3E}">
        <p14:creationId xmlns:p14="http://schemas.microsoft.com/office/powerpoint/2010/main" val="2682162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1" y="1696497"/>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2029768" y="1669804"/>
            <a:ext cx="9642829" cy="4185761"/>
          </a:xfrm>
          <a:prstGeom prst="rect">
            <a:avLst/>
          </a:prstGeom>
        </p:spPr>
        <p:txBody>
          <a:bodyPr wrap="square">
            <a:spAutoFit/>
          </a:bodyPr>
          <a:lstStyle/>
          <a:p>
            <a:pPr algn="just">
              <a:lnSpc>
                <a:spcPct val="150000"/>
              </a:lnSpc>
            </a:pPr>
            <a:r>
              <a:rPr lang="pl-PL" sz="1400" b="1" dirty="0">
                <a:solidFill>
                  <a:srgbClr val="C00000"/>
                </a:solidFill>
                <a:latin typeface="Playfair Display"/>
              </a:rPr>
              <a:t>wyrób medyczny </a:t>
            </a:r>
            <a:r>
              <a:rPr lang="pl-PL" sz="1400" b="1" dirty="0">
                <a:solidFill>
                  <a:schemeClr val="tx2">
                    <a:lumMod val="75000"/>
                  </a:schemeClr>
                </a:solidFill>
                <a:latin typeface="Playfair Display"/>
              </a:rPr>
              <a:t>- </a:t>
            </a:r>
            <a:r>
              <a:rPr lang="pl-PL" sz="1400" dirty="0">
                <a:solidFill>
                  <a:schemeClr val="tx2">
                    <a:lumMod val="75000"/>
                  </a:schemeClr>
                </a:solidFill>
                <a:latin typeface="Playfair Display"/>
              </a:rPr>
              <a:t>zgodnie z art. 2 pkt 1 rozporządzenia 754/2017 wyrób medyczny oznacza narzędzie, aparat, urządzenie, oprogramowanie, implant, odczynnik, materiał lub inny artykuł przewidziany przez producenta do stosowania - pojedynczo lub łącznie - u ludzi do co najmniej jednego z następujących szczególnych zastosowań medycznych:</a:t>
            </a:r>
          </a:p>
          <a:p>
            <a:pPr algn="just">
              <a:lnSpc>
                <a:spcPct val="150000"/>
              </a:lnSpc>
            </a:pPr>
            <a:r>
              <a:rPr lang="pl-PL" sz="1400" dirty="0">
                <a:solidFill>
                  <a:schemeClr val="tx2">
                    <a:lumMod val="75000"/>
                  </a:schemeClr>
                </a:solidFill>
                <a:latin typeface="Playfair Display"/>
              </a:rPr>
              <a:t>- diagnozowanie, profilaktyka, monitorowanie, przewidywanie, prognozowanie, leczenie lub łagodzenie choroby,</a:t>
            </a:r>
          </a:p>
          <a:p>
            <a:pPr algn="just">
              <a:lnSpc>
                <a:spcPct val="150000"/>
              </a:lnSpc>
            </a:pPr>
            <a:r>
              <a:rPr lang="pl-PL" sz="1400" dirty="0">
                <a:solidFill>
                  <a:schemeClr val="tx2">
                    <a:lumMod val="75000"/>
                  </a:schemeClr>
                </a:solidFill>
                <a:latin typeface="Playfair Display"/>
              </a:rPr>
              <a:t>- diagnozowanie, monitorowanie, leczenie, łagodzenie lub kompensowanie urazu lub niepełnosprawności,</a:t>
            </a:r>
          </a:p>
          <a:p>
            <a:pPr algn="just">
              <a:lnSpc>
                <a:spcPct val="150000"/>
              </a:lnSpc>
            </a:pPr>
            <a:r>
              <a:rPr lang="pl-PL" sz="1400" dirty="0">
                <a:solidFill>
                  <a:schemeClr val="tx2">
                    <a:lumMod val="75000"/>
                  </a:schemeClr>
                </a:solidFill>
                <a:latin typeface="Playfair Display"/>
              </a:rPr>
              <a:t>- badanie, zastępowanie lub modyfikowanie budowy anatomicznej lub procesu lub stanu fizjologicznego lub chorobowego,</a:t>
            </a:r>
          </a:p>
          <a:p>
            <a:pPr algn="just">
              <a:lnSpc>
                <a:spcPct val="150000"/>
              </a:lnSpc>
            </a:pPr>
            <a:r>
              <a:rPr lang="pl-PL" sz="1400" dirty="0">
                <a:solidFill>
                  <a:schemeClr val="tx2">
                    <a:lumMod val="75000"/>
                  </a:schemeClr>
                </a:solidFill>
                <a:latin typeface="Playfair Display"/>
              </a:rPr>
              <a:t>- dostarczanie informacji poprzez badanie in vitro próbek pobranych z organizmu ludzkiego, w tym pobranych od dawców narządów, krwi i tkanek, i który nie osiąga swojego zasadniczego przewidzianego działania środkami farmakologicznymi, immunologicznymi lub metabolicznymi w ludzkim ciele lub na nim, ale którego działanie może być wspomagane takimi środkami.</a:t>
            </a:r>
          </a:p>
          <a:p>
            <a:pPr algn="just">
              <a:lnSpc>
                <a:spcPct val="150000"/>
              </a:lnSpc>
            </a:pPr>
            <a:r>
              <a:rPr lang="pl-PL" sz="1400" dirty="0">
                <a:solidFill>
                  <a:schemeClr val="tx2">
                    <a:lumMod val="75000"/>
                  </a:schemeClr>
                </a:solidFill>
                <a:latin typeface="Playfair Display"/>
              </a:rPr>
              <a:t>Następujące produkty są również uznawane za wyroby medyczne:</a:t>
            </a:r>
          </a:p>
          <a:p>
            <a:pPr algn="just">
              <a:lnSpc>
                <a:spcPct val="150000"/>
              </a:lnSpc>
            </a:pPr>
            <a:r>
              <a:rPr lang="pl-PL" sz="1400" dirty="0">
                <a:solidFill>
                  <a:schemeClr val="tx2">
                    <a:lumMod val="75000"/>
                  </a:schemeClr>
                </a:solidFill>
                <a:latin typeface="Playfair Display"/>
              </a:rPr>
              <a:t>- wyroby do celów kontroli poczęć lub wspomagania poczęcia,</a:t>
            </a:r>
          </a:p>
          <a:p>
            <a:pPr algn="just">
              <a:lnSpc>
                <a:spcPct val="150000"/>
              </a:lnSpc>
            </a:pPr>
            <a:r>
              <a:rPr lang="pl-PL" sz="1400" dirty="0">
                <a:solidFill>
                  <a:schemeClr val="tx2">
                    <a:lumMod val="75000"/>
                  </a:schemeClr>
                </a:solidFill>
                <a:latin typeface="Playfair Display"/>
              </a:rPr>
              <a:t>- produkty specjalnie przeznaczone do czyszczenia, dezynfekcji lub sterylizacji wyrobów.</a:t>
            </a:r>
          </a:p>
          <a:p>
            <a:pPr algn="just">
              <a:buClr>
                <a:srgbClr val="C00000"/>
              </a:buClr>
            </a:pPr>
            <a:r>
              <a:rPr lang="pl-PL" sz="1400" dirty="0">
                <a:solidFill>
                  <a:schemeClr val="tx2">
                    <a:lumMod val="75000"/>
                  </a:schemeClr>
                </a:solidFill>
                <a:latin typeface="Playfair Display"/>
              </a:rPr>
              <a:t> </a:t>
            </a:r>
          </a:p>
        </p:txBody>
      </p:sp>
    </p:spTree>
    <p:extLst>
      <p:ext uri="{BB962C8B-B14F-4D97-AF65-F5344CB8AC3E}">
        <p14:creationId xmlns:p14="http://schemas.microsoft.com/office/powerpoint/2010/main" val="3302677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자유형: 도형 27">
            <a:extLst>
              <a:ext uri="{FF2B5EF4-FFF2-40B4-BE49-F238E27FC236}">
                <a16:creationId xmlns:a16="http://schemas.microsoft.com/office/drawing/2014/main" id="{0DAFF832-5B5F-41D2-8ECF-B556399DE8BB}"/>
              </a:ext>
            </a:extLst>
          </p:cNvPr>
          <p:cNvSpPr/>
          <p:nvPr/>
        </p:nvSpPr>
        <p:spPr>
          <a:xfrm rot="10800000">
            <a:off x="-1" y="1237294"/>
            <a:ext cx="2029768" cy="3304559"/>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5" name="Prostokąt 4">
            <a:extLst>
              <a:ext uri="{FF2B5EF4-FFF2-40B4-BE49-F238E27FC236}">
                <a16:creationId xmlns:a16="http://schemas.microsoft.com/office/drawing/2014/main" id="{203112F6-099B-4F77-A865-523584C544A0}"/>
              </a:ext>
            </a:extLst>
          </p:cNvPr>
          <p:cNvSpPr/>
          <p:nvPr/>
        </p:nvSpPr>
        <p:spPr>
          <a:xfrm rot="2730609">
            <a:off x="1262563" y="3887527"/>
            <a:ext cx="979550" cy="11052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6" name="자유형: 도형 27">
            <a:extLst>
              <a:ext uri="{FF2B5EF4-FFF2-40B4-BE49-F238E27FC236}">
                <a16:creationId xmlns:a16="http://schemas.microsoft.com/office/drawing/2014/main" id="{9DA6DE37-251F-4E43-9598-40684ECE4B25}"/>
              </a:ext>
            </a:extLst>
          </p:cNvPr>
          <p:cNvSpPr/>
          <p:nvPr/>
        </p:nvSpPr>
        <p:spPr>
          <a:xfrm rot="10800000">
            <a:off x="37574" y="1720268"/>
            <a:ext cx="1436918" cy="2386152"/>
          </a:xfrm>
          <a:custGeom>
            <a:avLst/>
            <a:gdLst>
              <a:gd name="connsiteX0" fmla="*/ 1193076 w 1436918"/>
              <a:gd name="connsiteY0" fmla="*/ 0 h 2386152"/>
              <a:gd name="connsiteX1" fmla="*/ 1436918 w 1436918"/>
              <a:gd name="connsiteY1" fmla="*/ 243842 h 2386152"/>
              <a:gd name="connsiteX2" fmla="*/ 1436918 w 1436918"/>
              <a:gd name="connsiteY2" fmla="*/ 2142310 h 2386152"/>
              <a:gd name="connsiteX3" fmla="*/ 1193076 w 1436918"/>
              <a:gd name="connsiteY3" fmla="*/ 2386152 h 2386152"/>
              <a:gd name="connsiteX4" fmla="*/ 0 w 1436918"/>
              <a:gd name="connsiteY4" fmla="*/ 1193076 h 2386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8" h="2386152">
                <a:moveTo>
                  <a:pt x="1193076" y="0"/>
                </a:moveTo>
                <a:lnTo>
                  <a:pt x="1436918" y="243842"/>
                </a:lnTo>
                <a:lnTo>
                  <a:pt x="1436918" y="2142310"/>
                </a:lnTo>
                <a:lnTo>
                  <a:pt x="1193076" y="2386152"/>
                </a:lnTo>
                <a:lnTo>
                  <a:pt x="0" y="1193076"/>
                </a:lnTo>
                <a:close/>
              </a:path>
            </a:pathLst>
          </a:custGeom>
          <a:solidFill>
            <a:schemeClr val="accent3">
              <a:lumMod val="40000"/>
              <a:lumOff val="60000"/>
              <a:alpha val="60000"/>
            </a:schemeClr>
          </a:solidFill>
          <a:ln w="12700" cap="flat" cmpd="sng" algn="ctr">
            <a:noFill/>
            <a:prstDash val="solid"/>
            <a:miter lim="800000"/>
          </a:ln>
          <a:effectLst/>
        </p:spPr>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Arial"/>
              <a:cs typeface="+mn-cs"/>
            </a:endParaRPr>
          </a:p>
        </p:txBody>
      </p:sp>
      <p:sp>
        <p:nvSpPr>
          <p:cNvPr id="7" name="Prostokąt 6">
            <a:extLst>
              <a:ext uri="{FF2B5EF4-FFF2-40B4-BE49-F238E27FC236}">
                <a16:creationId xmlns:a16="http://schemas.microsoft.com/office/drawing/2014/main" id="{8B22B934-23D1-432C-AB63-FC01479A5166}"/>
              </a:ext>
            </a:extLst>
          </p:cNvPr>
          <p:cNvSpPr/>
          <p:nvPr/>
        </p:nvSpPr>
        <p:spPr>
          <a:xfrm rot="2696435">
            <a:off x="965273" y="4070809"/>
            <a:ext cx="689762" cy="80409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1" i="0" u="none" strike="noStrike" kern="1200" cap="none" spc="0" normalizeH="0" baseline="0" noProof="0">
              <a:ln>
                <a:noFill/>
              </a:ln>
              <a:solidFill>
                <a:srgbClr val="7F7F7F">
                  <a:lumMod val="50000"/>
                </a:srgbClr>
              </a:solidFill>
              <a:effectLst/>
              <a:uLnTx/>
              <a:uFillTx/>
              <a:latin typeface="Arial"/>
              <a:cs typeface="+mn-cs"/>
            </a:endParaRPr>
          </a:p>
        </p:txBody>
      </p:sp>
      <p:sp>
        <p:nvSpPr>
          <p:cNvPr id="13" name="pole tekstowe 12">
            <a:extLst>
              <a:ext uri="{FF2B5EF4-FFF2-40B4-BE49-F238E27FC236}">
                <a16:creationId xmlns:a16="http://schemas.microsoft.com/office/drawing/2014/main" id="{A9E98A3E-ECFA-4EBC-B0EF-924F2C6943AE}"/>
              </a:ext>
            </a:extLst>
          </p:cNvPr>
          <p:cNvSpPr txBox="1"/>
          <p:nvPr/>
        </p:nvSpPr>
        <p:spPr>
          <a:xfrm>
            <a:off x="497181" y="678710"/>
            <a:ext cx="10691267" cy="523220"/>
          </a:xfrm>
          <a:prstGeom prst="rect">
            <a:avLst/>
          </a:prstGeom>
          <a:noFill/>
        </p:spPr>
        <p:txBody>
          <a:bodyPr wrap="square" rtlCol="0">
            <a:spAutoFit/>
          </a:bodyPr>
          <a:lstStyle/>
          <a:p>
            <a:pPr lvl="0"/>
            <a:r>
              <a:rPr lang="pl-PL" sz="2800" b="1" dirty="0">
                <a:solidFill>
                  <a:srgbClr val="7F7F7F">
                    <a:lumMod val="75000"/>
                  </a:srgbClr>
                </a:solidFill>
                <a:latin typeface="Playfair Display"/>
                <a:ea typeface="Segoe UI Black" panose="020B0A02040204020203" pitchFamily="34" charset="0"/>
              </a:rPr>
              <a:t>Badanie kliniczne wyrobu medycznego</a:t>
            </a:r>
          </a:p>
        </p:txBody>
      </p:sp>
      <p:sp>
        <p:nvSpPr>
          <p:cNvPr id="25" name="Prostokąt 24">
            <a:extLst>
              <a:ext uri="{FF2B5EF4-FFF2-40B4-BE49-F238E27FC236}">
                <a16:creationId xmlns:a16="http://schemas.microsoft.com/office/drawing/2014/main" id="{C9BDC3C2-6A07-4D90-8967-CA5F7E00FAF9}"/>
              </a:ext>
            </a:extLst>
          </p:cNvPr>
          <p:cNvSpPr/>
          <p:nvPr/>
        </p:nvSpPr>
        <p:spPr>
          <a:xfrm>
            <a:off x="1500734" y="1405680"/>
            <a:ext cx="9789308" cy="5047536"/>
          </a:xfrm>
          <a:prstGeom prst="rect">
            <a:avLst/>
          </a:prstGeom>
        </p:spPr>
        <p:txBody>
          <a:bodyPr wrap="square">
            <a:spAutoFit/>
          </a:bodyPr>
          <a:lstStyle/>
          <a:p>
            <a:pPr algn="just">
              <a:buClr>
                <a:srgbClr val="C00000"/>
              </a:buClr>
            </a:pPr>
            <a:r>
              <a:rPr lang="pl-PL" sz="1400" b="1" dirty="0">
                <a:solidFill>
                  <a:schemeClr val="tx2">
                    <a:lumMod val="75000"/>
                  </a:schemeClr>
                </a:solidFill>
                <a:latin typeface="Playfair Display"/>
              </a:rPr>
              <a:t>Rozporządzenie 754/2017 wprowadziło także rozróżnienie dwóch rodzajów badań klinicznych wyrobów medycznych. </a:t>
            </a:r>
          </a:p>
          <a:p>
            <a:pPr algn="just">
              <a:buClr>
                <a:srgbClr val="C00000"/>
              </a:buClr>
            </a:pPr>
            <a:endParaRPr lang="pl-PL" sz="1400" dirty="0">
              <a:solidFill>
                <a:schemeClr val="tx2">
                  <a:lumMod val="75000"/>
                </a:schemeClr>
              </a:solidFill>
              <a:latin typeface="Playfair Display"/>
            </a:endParaRPr>
          </a:p>
          <a:p>
            <a:pPr algn="just">
              <a:buClr>
                <a:srgbClr val="C00000"/>
              </a:buClr>
            </a:pPr>
            <a:r>
              <a:rPr lang="pl-PL" sz="1400" dirty="0">
                <a:solidFill>
                  <a:schemeClr val="tx2">
                    <a:lumMod val="75000"/>
                  </a:schemeClr>
                </a:solidFill>
                <a:latin typeface="Playfair Display"/>
              </a:rPr>
              <a:t>„badanie kliniczne” oznacza systematyczne badanie z udziałem co najmniej jednego uczestnika podjęte </a:t>
            </a:r>
            <a:r>
              <a:rPr lang="pl-PL" sz="1400" b="1" dirty="0">
                <a:solidFill>
                  <a:schemeClr val="tx2">
                    <a:lumMod val="75000"/>
                  </a:schemeClr>
                </a:solidFill>
                <a:latin typeface="Playfair Display"/>
              </a:rPr>
              <a:t>w celu </a:t>
            </a:r>
            <a:r>
              <a:rPr lang="pl-PL" sz="1400" b="1" dirty="0">
                <a:solidFill>
                  <a:srgbClr val="00B050"/>
                </a:solidFill>
                <a:latin typeface="Playfair Display"/>
              </a:rPr>
              <a:t>oceny bezpieczeństwa (art. 62) </a:t>
            </a:r>
            <a:r>
              <a:rPr lang="pl-PL" sz="1400" dirty="0">
                <a:solidFill>
                  <a:schemeClr val="tx2">
                    <a:lumMod val="75000"/>
                  </a:schemeClr>
                </a:solidFill>
                <a:latin typeface="Playfair Display"/>
              </a:rPr>
              <a:t>lub </a:t>
            </a:r>
            <a:r>
              <a:rPr lang="pl-PL" sz="1400" b="1" dirty="0">
                <a:solidFill>
                  <a:srgbClr val="00B0F0"/>
                </a:solidFill>
                <a:latin typeface="Playfair Display"/>
              </a:rPr>
              <a:t>działania wyrobu (art. 82)</a:t>
            </a:r>
            <a:r>
              <a:rPr lang="pl-PL" sz="1400" dirty="0">
                <a:solidFill>
                  <a:schemeClr val="tx2">
                    <a:lumMod val="75000"/>
                  </a:schemeClr>
                </a:solidFill>
                <a:latin typeface="Playfair Display"/>
              </a:rPr>
              <a:t>; </a:t>
            </a:r>
          </a:p>
          <a:p>
            <a:pPr algn="just">
              <a:buClr>
                <a:srgbClr val="C00000"/>
              </a:buClr>
            </a:pPr>
            <a:endParaRPr lang="pl-PL" sz="1400" dirty="0">
              <a:solidFill>
                <a:schemeClr val="tx2">
                  <a:lumMod val="75000"/>
                </a:schemeClr>
              </a:solidFill>
              <a:latin typeface="Playfair Display"/>
            </a:endParaRPr>
          </a:p>
          <a:p>
            <a:pPr algn="just">
              <a:buClr>
                <a:srgbClr val="C00000"/>
              </a:buClr>
            </a:pPr>
            <a:r>
              <a:rPr lang="pl-PL" sz="1400" dirty="0">
                <a:solidFill>
                  <a:schemeClr val="tx2">
                    <a:lumMod val="75000"/>
                  </a:schemeClr>
                </a:solidFill>
                <a:latin typeface="Playfair Display"/>
              </a:rPr>
              <a:t>Pierwsza kategoria uregulowana jest w art. 62 rozporządzenia 754/2017. Są to są badania kliniczne </a:t>
            </a:r>
            <a:r>
              <a:rPr lang="pl-PL" sz="1400" b="1" dirty="0">
                <a:solidFill>
                  <a:schemeClr val="tx2">
                    <a:lumMod val="75000"/>
                  </a:schemeClr>
                </a:solidFill>
                <a:latin typeface="Playfair Display"/>
              </a:rPr>
              <a:t>podjęte w celu oceny bezpieczeństwa. </a:t>
            </a:r>
          </a:p>
          <a:p>
            <a:pPr algn="just">
              <a:buClr>
                <a:srgbClr val="C00000"/>
              </a:buClr>
            </a:pPr>
            <a:endParaRPr lang="pl-PL" sz="1400" dirty="0">
              <a:solidFill>
                <a:schemeClr val="tx2">
                  <a:lumMod val="75000"/>
                </a:schemeClr>
              </a:solidFill>
              <a:latin typeface="Playfair Display"/>
            </a:endParaRPr>
          </a:p>
          <a:p>
            <a:pPr algn="just">
              <a:buClr>
                <a:srgbClr val="C00000"/>
              </a:buClr>
            </a:pPr>
            <a:r>
              <a:rPr lang="pl-PL" sz="1400" dirty="0">
                <a:solidFill>
                  <a:schemeClr val="tx2">
                    <a:lumMod val="75000"/>
                  </a:schemeClr>
                </a:solidFill>
                <a:latin typeface="Playfair Display"/>
              </a:rPr>
              <a:t>Zgodnie z tym przepisem badania kliniczne, </a:t>
            </a:r>
            <a:r>
              <a:rPr lang="pl-PL" sz="1400" b="1" dirty="0">
                <a:solidFill>
                  <a:schemeClr val="tx2">
                    <a:lumMod val="75000"/>
                  </a:schemeClr>
                </a:solidFill>
                <a:latin typeface="Playfair Display"/>
              </a:rPr>
              <a:t>jeżeli są przeprowadzane – jako część oceny klinicznej </a:t>
            </a:r>
            <a:r>
              <a:rPr lang="pl-PL" sz="1400" b="1" dirty="0">
                <a:solidFill>
                  <a:srgbClr val="FF0000"/>
                </a:solidFill>
                <a:latin typeface="Playfair Display"/>
              </a:rPr>
              <a:t>do celów oceny zgodności </a:t>
            </a:r>
            <a:r>
              <a:rPr lang="pl-PL" sz="1400" dirty="0">
                <a:solidFill>
                  <a:schemeClr val="tx2">
                    <a:lumMod val="75000"/>
                  </a:schemeClr>
                </a:solidFill>
                <a:latin typeface="Playfair Display"/>
              </a:rPr>
              <a:t>projektuje się, dopuszcza, prowadzi, rejestruje i sprawozdaje zgodnie z przepisami art. 62 i art. 63–80, aktami przyjętymi na podstawie art. 81</a:t>
            </a:r>
            <a:r>
              <a:rPr lang="pl-PL" sz="1400" dirty="0">
                <a:solidFill>
                  <a:srgbClr val="7F7F7F">
                    <a:lumMod val="75000"/>
                  </a:srgbClr>
                </a:solidFill>
                <a:latin typeface="Playfair Display"/>
              </a:rPr>
              <a:t> rozporządzenia 754/2017</a:t>
            </a:r>
            <a:r>
              <a:rPr lang="pl-PL" sz="1400" dirty="0">
                <a:solidFill>
                  <a:schemeClr val="tx2">
                    <a:lumMod val="75000"/>
                  </a:schemeClr>
                </a:solidFill>
                <a:latin typeface="Playfair Display"/>
              </a:rPr>
              <a:t> i zgodnie z załącznikiem XV.</a:t>
            </a:r>
          </a:p>
          <a:p>
            <a:pPr algn="just">
              <a:buClr>
                <a:srgbClr val="C00000"/>
              </a:buClr>
            </a:pPr>
            <a:endParaRPr lang="pl-PL" sz="1400" b="1" dirty="0">
              <a:solidFill>
                <a:schemeClr val="tx2">
                  <a:lumMod val="75000"/>
                </a:schemeClr>
              </a:solidFill>
              <a:latin typeface="Playfair Display"/>
            </a:endParaRPr>
          </a:p>
          <a:p>
            <a:pPr algn="just">
              <a:buClr>
                <a:srgbClr val="C00000"/>
              </a:buClr>
            </a:pPr>
            <a:r>
              <a:rPr lang="pl-PL" sz="1400" b="1" dirty="0">
                <a:solidFill>
                  <a:schemeClr val="tx2">
                    <a:lumMod val="75000"/>
                  </a:schemeClr>
                </a:solidFill>
                <a:latin typeface="Playfair Display"/>
              </a:rPr>
              <a:t>Badania te są prowadzone w co najmniej jednym z poniższych celów:</a:t>
            </a:r>
          </a:p>
          <a:p>
            <a:pPr algn="just">
              <a:buClr>
                <a:srgbClr val="C00000"/>
              </a:buClr>
            </a:pPr>
            <a:endParaRPr lang="pl-PL" sz="1400" dirty="0">
              <a:solidFill>
                <a:schemeClr val="tx2">
                  <a:lumMod val="75000"/>
                </a:schemeClr>
              </a:solidFill>
              <a:latin typeface="Playfair Display"/>
            </a:endParaRPr>
          </a:p>
          <a:p>
            <a:pPr algn="just">
              <a:buClr>
                <a:srgbClr val="C00000"/>
              </a:buClr>
            </a:pPr>
            <a:r>
              <a:rPr lang="pl-PL" sz="1400" dirty="0">
                <a:solidFill>
                  <a:schemeClr val="tx2">
                    <a:lumMod val="75000"/>
                  </a:schemeClr>
                </a:solidFill>
                <a:latin typeface="Playfair Display"/>
              </a:rPr>
              <a:t>a) stwierdzenie i weryfikacja, czy wyrób został zaprojektowany, wyprodukowany i jest pakowany w taki sposób, by – w normalnych warunkach używania – był odpowiedni do przynajmniej jednego ze szczególnych celów wymienionych w art. 2 pkt 1 rozporządzenia 754/2017, i czy wykazuje działanie wskazane przez producenta;</a:t>
            </a:r>
          </a:p>
          <a:p>
            <a:pPr algn="just">
              <a:buClr>
                <a:srgbClr val="C00000"/>
              </a:buClr>
            </a:pPr>
            <a:r>
              <a:rPr lang="pl-PL" sz="1400" dirty="0">
                <a:solidFill>
                  <a:schemeClr val="tx2">
                    <a:lumMod val="75000"/>
                  </a:schemeClr>
                </a:solidFill>
                <a:latin typeface="Playfair Display"/>
              </a:rPr>
              <a:t> </a:t>
            </a:r>
          </a:p>
          <a:p>
            <a:pPr algn="just">
              <a:buClr>
                <a:srgbClr val="C00000"/>
              </a:buClr>
            </a:pPr>
            <a:r>
              <a:rPr lang="pl-PL" sz="1400" dirty="0">
                <a:solidFill>
                  <a:schemeClr val="tx2">
                    <a:lumMod val="75000"/>
                  </a:schemeClr>
                </a:solidFill>
                <a:latin typeface="Playfair Display"/>
              </a:rPr>
              <a:t>b) stwierdzenie i weryfikacja korzyści klinicznych wyrobu wskazanych przez producenta;</a:t>
            </a:r>
          </a:p>
          <a:p>
            <a:pPr algn="just">
              <a:buClr>
                <a:srgbClr val="C00000"/>
              </a:buClr>
            </a:pPr>
            <a:endParaRPr lang="pl-PL" sz="1400" dirty="0">
              <a:solidFill>
                <a:schemeClr val="tx2">
                  <a:lumMod val="75000"/>
                </a:schemeClr>
              </a:solidFill>
              <a:latin typeface="Playfair Display"/>
            </a:endParaRPr>
          </a:p>
          <a:p>
            <a:pPr algn="just">
              <a:buClr>
                <a:srgbClr val="C00000"/>
              </a:buClr>
            </a:pPr>
            <a:r>
              <a:rPr lang="pl-PL" sz="1400" dirty="0">
                <a:solidFill>
                  <a:schemeClr val="tx2">
                    <a:lumMod val="75000"/>
                  </a:schemeClr>
                </a:solidFill>
                <a:latin typeface="Playfair Display"/>
              </a:rPr>
              <a:t>c) stwierdzenie i weryfikacja bezpieczeństwa klinicznego wyrobu oraz ustalenie wszelkich działań niepożądanych występujących w normalnych warunkach używania wyrobu i ocena, czy stanowią one dopuszczalne ryzyko w porównaniu z korzyściami, jakie dany wyrób ma przynosić.</a:t>
            </a:r>
          </a:p>
        </p:txBody>
      </p:sp>
    </p:spTree>
    <p:extLst>
      <p:ext uri="{BB962C8B-B14F-4D97-AF65-F5344CB8AC3E}">
        <p14:creationId xmlns:p14="http://schemas.microsoft.com/office/powerpoint/2010/main" val="985502074"/>
      </p:ext>
    </p:extLst>
  </p:cSld>
  <p:clrMapOvr>
    <a:masterClrMapping/>
  </p:clrMapOvr>
</p:sld>
</file>

<file path=ppt/theme/_rels/theme7.xml.rels><?xml version="1.0" encoding="UTF-8" standalone="yes"?>
<Relationships xmlns="http://schemas.openxmlformats.org/package/2006/relationships"><Relationship Id="rId1" Type="http://schemas.openxmlformats.org/officeDocument/2006/relationships/image" Target="../media/image27.png"/></Relationships>
</file>

<file path=ppt/theme/theme1.xml><?xml version="1.0" encoding="utf-8"?>
<a:theme xmlns:a="http://schemas.openxmlformats.org/drawingml/2006/main" name="Section Break Slide Master">
  <a:themeElements>
    <a:clrScheme name="Niestandardowy 2">
      <a:dk1>
        <a:sysClr val="windowText" lastClr="000000"/>
      </a:dk1>
      <a:lt1>
        <a:sysClr val="window" lastClr="FFFFFF"/>
      </a:lt1>
      <a:dk2>
        <a:srgbClr val="7F7F7F"/>
      </a:dk2>
      <a:lt2>
        <a:srgbClr val="EEECE1"/>
      </a:lt2>
      <a:accent1>
        <a:srgbClr val="A5A5A5"/>
      </a:accent1>
      <a:accent2>
        <a:srgbClr val="A5A5A5"/>
      </a:accent2>
      <a:accent3>
        <a:srgbClr val="A5A5A5"/>
      </a:accent3>
      <a:accent4>
        <a:srgbClr val="A5A5A5"/>
      </a:accent4>
      <a:accent5>
        <a:srgbClr val="A5A5A5"/>
      </a:accent5>
      <a:accent6>
        <a:srgbClr val="A5A5A5"/>
      </a:accent6>
      <a:hlink>
        <a:srgbClr val="7F7F7F"/>
      </a:hlink>
      <a:folHlink>
        <a:srgbClr val="7F7F7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DD2D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Contents Slide Master">
  <a:themeElements>
    <a:clrScheme name="Stock">
      <a:dk1>
        <a:sysClr val="windowText" lastClr="000000"/>
      </a:dk1>
      <a:lt1>
        <a:sysClr val="window" lastClr="FFFFFF"/>
      </a:lt1>
      <a:dk2>
        <a:srgbClr val="44546A"/>
      </a:dk2>
      <a:lt2>
        <a:srgbClr val="E7E6E6"/>
      </a:lt2>
      <a:accent1>
        <a:srgbClr val="4A5D62"/>
      </a:accent1>
      <a:accent2>
        <a:srgbClr val="4A7886"/>
      </a:accent2>
      <a:accent3>
        <a:srgbClr val="88BABE"/>
      </a:accent3>
      <a:accent4>
        <a:srgbClr val="9CCCD2"/>
      </a:accent4>
      <a:accent5>
        <a:srgbClr val="70AD47"/>
      </a:accent5>
      <a:accent6>
        <a:srgbClr val="EA0000"/>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ontents Slide Master">
  <a:themeElements>
    <a:clrScheme name="travel">
      <a:dk1>
        <a:sysClr val="windowText" lastClr="000000"/>
      </a:dk1>
      <a:lt1>
        <a:sysClr val="window" lastClr="FFFFFF"/>
      </a:lt1>
      <a:dk2>
        <a:srgbClr val="44546A"/>
      </a:dk2>
      <a:lt2>
        <a:srgbClr val="E7E6E6"/>
      </a:lt2>
      <a:accent1>
        <a:srgbClr val="00BDFB"/>
      </a:accent1>
      <a:accent2>
        <a:srgbClr val="1ED0A6"/>
      </a:accent2>
      <a:accent3>
        <a:srgbClr val="1C82FF"/>
      </a:accent3>
      <a:accent4>
        <a:srgbClr val="565874"/>
      </a:accent4>
      <a:accent5>
        <a:srgbClr val="00BDFB"/>
      </a:accent5>
      <a:accent6>
        <a:srgbClr val="1ED0A6"/>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ontents Slide Master">
  <a:themeElements>
    <a:clrScheme name="2019-Business plan">
      <a:dk1>
        <a:sysClr val="windowText" lastClr="000000"/>
      </a:dk1>
      <a:lt1>
        <a:sysClr val="window" lastClr="FFFFFF"/>
      </a:lt1>
      <a:dk2>
        <a:srgbClr val="44546A"/>
      </a:dk2>
      <a:lt2>
        <a:srgbClr val="E7E6E6"/>
      </a:lt2>
      <a:accent1>
        <a:srgbClr val="5EBEE4"/>
      </a:accent1>
      <a:accent2>
        <a:srgbClr val="4CD6B0"/>
      </a:accent2>
      <a:accent3>
        <a:srgbClr val="98DC56"/>
      </a:accent3>
      <a:accent4>
        <a:srgbClr val="5EBEE4"/>
      </a:accent4>
      <a:accent5>
        <a:srgbClr val="4CD6B0"/>
      </a:accent5>
      <a:accent6>
        <a:srgbClr val="98DC56"/>
      </a:accent6>
      <a:hlink>
        <a:srgbClr val="BFBFBF"/>
      </a:hlink>
      <a:folHlink>
        <a:srgbClr val="BFBFB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ontents Slide Master">
  <a:themeElements>
    <a:clrScheme name="ALLPPT-COLOR-A07">
      <a:dk1>
        <a:sysClr val="windowText" lastClr="000000"/>
      </a:dk1>
      <a:lt1>
        <a:sysClr val="window" lastClr="FFFFFF"/>
      </a:lt1>
      <a:dk2>
        <a:srgbClr val="1F497D"/>
      </a:dk2>
      <a:lt2>
        <a:srgbClr val="EEECE1"/>
      </a:lt2>
      <a:accent1>
        <a:srgbClr val="FD2906"/>
      </a:accent1>
      <a:accent2>
        <a:srgbClr val="FD2906"/>
      </a:accent2>
      <a:accent3>
        <a:srgbClr val="FD2906"/>
      </a:accent3>
      <a:accent4>
        <a:srgbClr val="FD2906"/>
      </a:accent4>
      <a:accent5>
        <a:srgbClr val="FD2906"/>
      </a:accent5>
      <a:accent6>
        <a:srgbClr val="FD2906"/>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75000"/>
            <a:lumOff val="2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1_Contents Slide Master">
  <a:themeElements>
    <a:clrScheme name="ALLPPT-COLOR-A33">
      <a:dk1>
        <a:sysClr val="windowText" lastClr="000000"/>
      </a:dk1>
      <a:lt1>
        <a:sysClr val="window" lastClr="FFFFFF"/>
      </a:lt1>
      <a:dk2>
        <a:srgbClr val="1F497D"/>
      </a:dk2>
      <a:lt2>
        <a:srgbClr val="EEECE1"/>
      </a:lt2>
      <a:accent1>
        <a:srgbClr val="EF4A4A"/>
      </a:accent1>
      <a:accent2>
        <a:srgbClr val="262626"/>
      </a:accent2>
      <a:accent3>
        <a:srgbClr val="EF4A4A"/>
      </a:accent3>
      <a:accent4>
        <a:srgbClr val="262626"/>
      </a:accent4>
      <a:accent5>
        <a:srgbClr val="EF4A4A"/>
      </a:accent5>
      <a:accent6>
        <a:srgbClr val="262626"/>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2_Motyw pakietu Offic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Motyw pakietu Office">
      <a:majorFont>
        <a:latin typeface="Helvetica Light"/>
        <a:ea typeface="Arial"/>
        <a:cs typeface="Helvetica Light"/>
      </a:majorFont>
      <a:minorFont>
        <a:latin typeface="Helvetica Light"/>
        <a:ea typeface="Arial"/>
        <a:cs typeface="Helvetica Light"/>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pl-PL" sz="3600" b="0" i="0" u="none" strike="noStrike" cap="none" normalizeH="0" baseline="0">
            <a:ln>
              <a:noFill/>
            </a:ln>
            <a:solidFill>
              <a:srgbClr val="000000"/>
            </a:solidFill>
            <a:effectLst/>
            <a:latin typeface="Helvetica Light" charset="0"/>
            <a:ea typeface="Arial"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pl-PL" sz="3600" b="0" i="0" u="none" strike="noStrike" cap="none" normalizeH="0" baseline="0">
            <a:ln>
              <a:noFill/>
            </a:ln>
            <a:solidFill>
              <a:srgbClr val="000000"/>
            </a:solidFill>
            <a:effectLst/>
            <a:latin typeface="Helvetica Light" charset="0"/>
            <a:ea typeface="Arial" charset="0"/>
            <a:cs typeface="Helvetica Light" charset="0"/>
            <a:sym typeface="Helvetica Light" charset="0"/>
          </a:defRPr>
        </a:defPPr>
      </a:lstStyle>
    </a:lnDef>
  </a:objectDefaults>
  <a:extraClrSchemeLst/>
</a:theme>
</file>

<file path=ppt/theme/theme8.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4058</TotalTime>
  <Words>5775</Words>
  <Application>Microsoft Office PowerPoint</Application>
  <PresentationFormat>Panoramiczny</PresentationFormat>
  <Paragraphs>319</Paragraphs>
  <Slides>55</Slides>
  <Notes>1</Notes>
  <HiddenSlides>0</HiddenSlides>
  <MMClips>0</MMClips>
  <ScaleCrop>false</ScaleCrop>
  <HeadingPairs>
    <vt:vector size="6" baseType="variant">
      <vt:variant>
        <vt:lpstr>Używane czcionki</vt:lpstr>
      </vt:variant>
      <vt:variant>
        <vt:i4>8</vt:i4>
      </vt:variant>
      <vt:variant>
        <vt:lpstr>Motyw</vt:lpstr>
      </vt:variant>
      <vt:variant>
        <vt:i4>7</vt:i4>
      </vt:variant>
      <vt:variant>
        <vt:lpstr>Tytuły slajdów</vt:lpstr>
      </vt:variant>
      <vt:variant>
        <vt:i4>55</vt:i4>
      </vt:variant>
    </vt:vector>
  </HeadingPairs>
  <TitlesOfParts>
    <vt:vector size="70" baseType="lpstr">
      <vt:lpstr>Arial</vt:lpstr>
      <vt:lpstr>Arial Unicode MS</vt:lpstr>
      <vt:lpstr>Calibri</vt:lpstr>
      <vt:lpstr>Helvetica Light</vt:lpstr>
      <vt:lpstr>Playfair Display</vt:lpstr>
      <vt:lpstr>Segoe UI Black</vt:lpstr>
      <vt:lpstr>Times New Roman</vt:lpstr>
      <vt:lpstr>Wingdings</vt:lpstr>
      <vt:lpstr>Section Break Slide Master</vt:lpstr>
      <vt:lpstr>Contents Slide Master</vt:lpstr>
      <vt:lpstr>2_Contents Slide Master</vt:lpstr>
      <vt:lpstr>3_Contents Slide Master</vt:lpstr>
      <vt:lpstr>4_Contents Slide Master</vt:lpstr>
      <vt:lpstr>1_Contents Slide Master</vt:lpstr>
      <vt:lpstr>2_Motyw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Monika Szwugier</dc:creator>
  <cp:lastModifiedBy>Magdalena Malinowska-Wojcicka</cp:lastModifiedBy>
  <cp:revision>234</cp:revision>
  <cp:lastPrinted>2020-10-13T11:25:01Z</cp:lastPrinted>
  <dcterms:created xsi:type="dcterms:W3CDTF">2020-10-12T12:01:29Z</dcterms:created>
  <dcterms:modified xsi:type="dcterms:W3CDTF">2021-05-31T12:21:57Z</dcterms:modified>
</cp:coreProperties>
</file>